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6" r:id="rId3"/>
    <p:sldId id="257" r:id="rId4"/>
    <p:sldId id="258" r:id="rId5"/>
    <p:sldId id="261" r:id="rId6"/>
    <p:sldId id="262" r:id="rId7"/>
    <p:sldId id="263" r:id="rId8"/>
    <p:sldId id="264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01DF2-95D4-95C0-FBC4-30257996E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E74D6-98FD-AA50-77E1-2F88FCB5A9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338D2-5C47-F91F-73F0-7A09E5FCD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AC68-A53A-4AD5-B91F-8DD578B006F3}" type="datetimeFigureOut">
              <a:rPr lang="en-IN" smtClean="0"/>
              <a:t>24-03-2023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3C582-96E4-B478-0B5E-1F03AC87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2D16B-4287-5588-274B-5211AF0E2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ADE7-48E8-4906-A568-8404955619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990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963C7-2B07-11CA-8D8F-55A26A501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63562-B50E-E7EF-DA70-722E624A7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D3C6D-D23F-E431-0F38-921A4EEC0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AC68-A53A-4AD5-B91F-8DD578B006F3}" type="datetimeFigureOut">
              <a:rPr lang="en-IN" smtClean="0"/>
              <a:t>24-03-2023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B61A8-37DB-167C-81F2-6F952CEB5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2B9ED-63EF-FAB2-6200-97D504388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ADE7-48E8-4906-A568-8404955619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78147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E8E109-A175-9477-F268-00AF0B7934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AEB6FD-B53F-A3A2-A24F-B4193C45A5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FE168-64FB-FF6A-24C2-C13D12499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AC68-A53A-4AD5-B91F-8DD578B006F3}" type="datetimeFigureOut">
              <a:rPr lang="en-IN" smtClean="0"/>
              <a:t>24-03-2023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9EA97-11D0-DFD0-39F1-0C37029FC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C9B20-053F-0353-0AA5-8935BFB5E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ADE7-48E8-4906-A568-8404955619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5793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8538A-13E3-73BD-DD21-4920E1A25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78660-9541-2B9A-3EC6-88FB4E3EE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2CD7C-2C33-836C-C840-D06333F1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AC68-A53A-4AD5-B91F-8DD578B006F3}" type="datetimeFigureOut">
              <a:rPr lang="en-IN" smtClean="0"/>
              <a:t>24-03-2023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37E02-111E-D295-C8BB-7A70D780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82C6A-71AD-80A9-E944-E66E0011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ADE7-48E8-4906-A568-8404955619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9991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FC484-AB46-A905-7607-2C2D30A42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B23DB-CB77-8AFE-B52C-0DB8C84E3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8D5E0-7241-DEE2-7971-9F2432E0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AC68-A53A-4AD5-B91F-8DD578B006F3}" type="datetimeFigureOut">
              <a:rPr lang="en-IN" smtClean="0"/>
              <a:t>24-03-2023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BA3A9-F8DB-E915-AD57-1AE064109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74D6D-FB87-FDA4-739B-83AA8766A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ADE7-48E8-4906-A568-8404955619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9960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F38AF-A0FB-697A-D228-74E8267C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010B7-E815-9A91-150E-99B7B8D677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BC7AEC-AF20-3FB1-68A3-A9334CF89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FB89C2-5642-004C-02AA-BCF4568AE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AC68-A53A-4AD5-B91F-8DD578B006F3}" type="datetimeFigureOut">
              <a:rPr lang="en-IN" smtClean="0"/>
              <a:t>24-03-2023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AEFD73-E7A0-D440-D405-58F9CCA8E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48EA44-F92F-F66E-2883-1C4523A8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ADE7-48E8-4906-A568-8404955619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0533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49973-D850-4C34-919F-0445EE352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0218D-965D-D204-5930-5535637E7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B2BF2E-DA51-F7DE-C9B2-5D2A97DA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122A0F-207C-21C8-A122-9A93F6F671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CE6A13-BB43-308A-DE6A-1DE60066C1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448295-4D87-01A9-6BD2-3D94CEF41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AC68-A53A-4AD5-B91F-8DD578B006F3}" type="datetimeFigureOut">
              <a:rPr lang="en-IN" smtClean="0"/>
              <a:t>24-03-2023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AA941B-6795-5F82-2957-CBBB8E5C4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6D0CF1-0514-C311-5A75-A1EE52B0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ADE7-48E8-4906-A568-8404955619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5453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E91C0-27ED-9210-F607-967ADDD8F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DCED7C-AC0A-5174-85B7-8539EC8A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AC68-A53A-4AD5-B91F-8DD578B006F3}" type="datetimeFigureOut">
              <a:rPr lang="en-IN" smtClean="0"/>
              <a:t>24-03-2023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0241A-47E2-3716-34C8-F771A5F09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E540EB-BF6B-A51B-B2EF-35C06E04B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ADE7-48E8-4906-A568-8404955619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2364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AF83E9-C98E-5316-2F3A-678696E0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AC68-A53A-4AD5-B91F-8DD578B006F3}" type="datetimeFigureOut">
              <a:rPr lang="en-IN" smtClean="0"/>
              <a:t>24-03-2023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C69430-2B4F-2B81-1802-9895142E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2ABE0-23B7-5193-979F-4186480C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ADE7-48E8-4906-A568-8404955619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1586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99535-6D49-34F7-1BA5-BF534490D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1A3ACB-E495-28A7-0690-8050617A0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9AB2CD-1660-F434-0D71-CCEAE8BAF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64F5C7-6064-1328-E528-9BBA6F280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AC68-A53A-4AD5-B91F-8DD578B006F3}" type="datetimeFigureOut">
              <a:rPr lang="en-IN" smtClean="0"/>
              <a:t>24-03-2023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596E59-B02B-B6BC-A832-AF4322136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DC408-2211-2EBD-05A1-EEAC21442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ADE7-48E8-4906-A568-8404955619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4828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17D3-5918-ABD4-E2C2-04730C182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5384DA-CC30-86B1-5FBA-72DE84FC12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AB625-5FD7-CA33-BCA1-E3CE7B746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BFDA06-83BF-D971-9FC9-D213FF82A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3AC68-A53A-4AD5-B91F-8DD578B006F3}" type="datetimeFigureOut">
              <a:rPr lang="en-IN" smtClean="0"/>
              <a:t>24-03-2023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7AD33A-E707-88A8-4918-B62496BFE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4E564B-264E-01C0-F108-5DE95BE23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AADE7-48E8-4906-A568-8404955619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9149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149004-B695-3969-8865-1FB9861F9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10071-B66A-3720-9385-15435D164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A8C90-87AA-5896-7A6B-542F415FCA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3AC68-A53A-4AD5-B91F-8DD578B006F3}" type="datetimeFigureOut">
              <a:rPr lang="en-IN" smtClean="0"/>
              <a:t>24-03-2023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30E97-3AD5-6A41-C01A-FD131D84D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756B-987F-032E-BFF3-1446F82D49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AADE7-48E8-4906-A568-84049556194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045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23C4A-2797-A63B-3220-9DC4BA1C1A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73269D-6DD4-FA8A-F432-9D37362DEF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Untitled video - Made with Clipchamp (7)">
            <a:hlinkClick r:id="" action="ppaction://media"/>
            <a:extLst>
              <a:ext uri="{FF2B5EF4-FFF2-40B4-BE49-F238E27FC236}">
                <a16:creationId xmlns:a16="http://schemas.microsoft.com/office/drawing/2014/main" id="{413F538A-6975-B563-6139-11CBD25283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366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1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274D1-BCCB-5196-2936-18E07F66A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Untitled video - Made with Clipchamp (17)">
            <a:hlinkClick r:id="" action="ppaction://media"/>
            <a:extLst>
              <a:ext uri="{FF2B5EF4-FFF2-40B4-BE49-F238E27FC236}">
                <a16:creationId xmlns:a16="http://schemas.microsoft.com/office/drawing/2014/main" id="{15E44F90-5ADB-5D9D-9697-EAF2E4973F5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72261" cy="6858000"/>
          </a:xfrm>
        </p:spPr>
      </p:pic>
    </p:spTree>
    <p:extLst>
      <p:ext uri="{BB962C8B-B14F-4D97-AF65-F5344CB8AC3E}">
        <p14:creationId xmlns:p14="http://schemas.microsoft.com/office/powerpoint/2010/main" val="108979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B9529-D01E-C35B-919E-18C69F84E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Untitled video - Made with Clipchamp (12)">
            <a:hlinkClick r:id="" action="ppaction://media"/>
            <a:extLst>
              <a:ext uri="{FF2B5EF4-FFF2-40B4-BE49-F238E27FC236}">
                <a16:creationId xmlns:a16="http://schemas.microsoft.com/office/drawing/2014/main" id="{CE3AE7B6-91ED-7387-CA48-27F807F1175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9121"/>
          </a:xfrm>
        </p:spPr>
      </p:pic>
    </p:spTree>
    <p:extLst>
      <p:ext uri="{BB962C8B-B14F-4D97-AF65-F5344CB8AC3E}">
        <p14:creationId xmlns:p14="http://schemas.microsoft.com/office/powerpoint/2010/main" val="160589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3223B-22CA-4261-C8C4-344091D0C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Untitled video - Made with Clipchamp (13)">
            <a:hlinkClick r:id="" action="ppaction://media"/>
            <a:extLst>
              <a:ext uri="{FF2B5EF4-FFF2-40B4-BE49-F238E27FC236}">
                <a16:creationId xmlns:a16="http://schemas.microsoft.com/office/drawing/2014/main" id="{84C97824-461D-9800-EC67-DA1315ECA2B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9121"/>
          </a:xfrm>
        </p:spPr>
      </p:pic>
    </p:spTree>
    <p:extLst>
      <p:ext uri="{BB962C8B-B14F-4D97-AF65-F5344CB8AC3E}">
        <p14:creationId xmlns:p14="http://schemas.microsoft.com/office/powerpoint/2010/main" val="257187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0AF49-0C44-6387-EF3F-231C0833563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02D908-68BB-FD0A-18E3-CDD739F3A8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Untitled video - Made with Clipchamp (9)">
            <a:hlinkClick r:id="" action="ppaction://media"/>
            <a:extLst>
              <a:ext uri="{FF2B5EF4-FFF2-40B4-BE49-F238E27FC236}">
                <a16:creationId xmlns:a16="http://schemas.microsoft.com/office/drawing/2014/main" id="{66A3C57A-580D-DAF4-AC50-D40191B394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2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F1A3C-EC9D-8F83-061E-774D79B09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Untitled video - Made with Clipchamp (14)">
            <a:hlinkClick r:id="" action="ppaction://media"/>
            <a:extLst>
              <a:ext uri="{FF2B5EF4-FFF2-40B4-BE49-F238E27FC236}">
                <a16:creationId xmlns:a16="http://schemas.microsoft.com/office/drawing/2014/main" id="{EFDB2C95-6357-132F-1F40-4123BA4746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9121"/>
          </a:xfrm>
        </p:spPr>
      </p:pic>
    </p:spTree>
    <p:extLst>
      <p:ext uri="{BB962C8B-B14F-4D97-AF65-F5344CB8AC3E}">
        <p14:creationId xmlns:p14="http://schemas.microsoft.com/office/powerpoint/2010/main" val="2517713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D836D-4B68-4165-9B14-236E4B168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Untitled video - Made with Clipchamp (15)">
            <a:hlinkClick r:id="" action="ppaction://media"/>
            <a:extLst>
              <a:ext uri="{FF2B5EF4-FFF2-40B4-BE49-F238E27FC236}">
                <a16:creationId xmlns:a16="http://schemas.microsoft.com/office/drawing/2014/main" id="{C8690593-BDA4-F736-E7AC-BF9142DCA00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72261" cy="6858000"/>
          </a:xfrm>
        </p:spPr>
      </p:pic>
    </p:spTree>
    <p:extLst>
      <p:ext uri="{BB962C8B-B14F-4D97-AF65-F5344CB8AC3E}">
        <p14:creationId xmlns:p14="http://schemas.microsoft.com/office/powerpoint/2010/main" val="50695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72E05-B6B8-306A-17D2-762201CF6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Untitled video - Made with Clipchamp (16)">
            <a:hlinkClick r:id="" action="ppaction://media"/>
            <a:extLst>
              <a:ext uri="{FF2B5EF4-FFF2-40B4-BE49-F238E27FC236}">
                <a16:creationId xmlns:a16="http://schemas.microsoft.com/office/drawing/2014/main" id="{75E81528-2BFA-80D9-228F-88F92D117A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69121"/>
          </a:xfrm>
        </p:spPr>
      </p:pic>
    </p:spTree>
    <p:extLst>
      <p:ext uri="{BB962C8B-B14F-4D97-AF65-F5344CB8AC3E}">
        <p14:creationId xmlns:p14="http://schemas.microsoft.com/office/powerpoint/2010/main" val="2997206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6A2AA-6F07-8E4D-CD31-AA376FFDB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EBD31-987F-CD89-1ED6-C551DB379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98386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9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hemantadghy@hotmail.com</dc:creator>
  <cp:lastModifiedBy>hemantadghy@hotmail.com</cp:lastModifiedBy>
  <cp:revision>4</cp:revision>
  <dcterms:created xsi:type="dcterms:W3CDTF">2023-03-22T18:31:51Z</dcterms:created>
  <dcterms:modified xsi:type="dcterms:W3CDTF">2023-03-24T14:01:00Z</dcterms:modified>
</cp:coreProperties>
</file>