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36378A2-2148-4EF8-90D9-FABDD9C2EAAD}" type="datetimeFigureOut">
              <a:rPr lang="en-US" smtClean="0"/>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9FAC0A-AAA2-428C-87EC-F7F60FC737E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6378A2-2148-4EF8-90D9-FABDD9C2EAAD}" type="datetimeFigureOut">
              <a:rPr lang="en-US" smtClean="0"/>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9FAC0A-AAA2-428C-87EC-F7F60FC737E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6378A2-2148-4EF8-90D9-FABDD9C2EAAD}" type="datetimeFigureOut">
              <a:rPr lang="en-US" smtClean="0"/>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9FAC0A-AAA2-428C-87EC-F7F60FC737E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6378A2-2148-4EF8-90D9-FABDD9C2EAAD}" type="datetimeFigureOut">
              <a:rPr lang="en-US" smtClean="0"/>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9FAC0A-AAA2-428C-87EC-F7F60FC737E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6378A2-2148-4EF8-90D9-FABDD9C2EAAD}" type="datetimeFigureOut">
              <a:rPr lang="en-US" smtClean="0"/>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9FAC0A-AAA2-428C-87EC-F7F60FC737E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6378A2-2148-4EF8-90D9-FABDD9C2EAAD}" type="datetimeFigureOut">
              <a:rPr lang="en-US" smtClean="0"/>
              <a:t>6/23/2023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9FAC0A-AAA2-428C-87EC-F7F60FC737E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36378A2-2148-4EF8-90D9-FABDD9C2EAAD}" type="datetimeFigureOut">
              <a:rPr lang="en-US" smtClean="0"/>
              <a:t>6/23/2023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9FAC0A-AAA2-428C-87EC-F7F60FC737E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6378A2-2148-4EF8-90D9-FABDD9C2EAAD}" type="datetimeFigureOut">
              <a:rPr lang="en-US" smtClean="0"/>
              <a:t>6/23/2023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9FAC0A-AAA2-428C-87EC-F7F60FC737E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6378A2-2148-4EF8-90D9-FABDD9C2EAAD}" type="datetimeFigureOut">
              <a:rPr lang="en-US" smtClean="0"/>
              <a:t>6/23/2023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9FAC0A-AAA2-428C-87EC-F7F60FC737E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6378A2-2148-4EF8-90D9-FABDD9C2EAAD}" type="datetimeFigureOut">
              <a:rPr lang="en-US" smtClean="0"/>
              <a:t>6/23/2023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9FAC0A-AAA2-428C-87EC-F7F60FC737E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6378A2-2148-4EF8-90D9-FABDD9C2EAAD}" type="datetimeFigureOut">
              <a:rPr lang="en-US" smtClean="0"/>
              <a:t>6/23/2023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9FAC0A-AAA2-428C-87EC-F7F60FC737E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6378A2-2148-4EF8-90D9-FABDD9C2EAAD}" type="datetimeFigureOut">
              <a:rPr lang="en-US" smtClean="0"/>
              <a:t>6/23/2023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9FAC0A-AAA2-428C-87EC-F7F60FC737E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Sherry </a:t>
            </a:r>
            <a:r>
              <a:rPr lang="en-US" dirty="0" err="1" smtClean="0"/>
              <a:t>Ortner</a:t>
            </a:r>
            <a:r>
              <a:rPr lang="en-US" dirty="0" smtClean="0"/>
              <a:t>- Nature </a:t>
            </a:r>
            <a:r>
              <a:rPr lang="en-US" dirty="0" err="1" smtClean="0"/>
              <a:t>vs</a:t>
            </a:r>
            <a:r>
              <a:rPr lang="en-US" dirty="0" smtClean="0"/>
              <a:t> Culture(</a:t>
            </a:r>
            <a:r>
              <a:rPr lang="as-IN" dirty="0" smtClean="0"/>
              <a:t>প্ৰকৃতি </a:t>
            </a:r>
            <a:r>
              <a:rPr lang="en-US" dirty="0" smtClean="0"/>
              <a:t>Vs</a:t>
            </a:r>
            <a:r>
              <a:rPr lang="as-IN" dirty="0" smtClean="0"/>
              <a:t> সংস্কৃতি</a:t>
            </a:r>
            <a:r>
              <a:rPr lang="en-US" dirty="0" smtClean="0"/>
              <a:t>)</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smtClean="0"/>
              <a:t>In </a:t>
            </a:r>
            <a:r>
              <a:rPr lang="en-US" dirty="0"/>
              <a:t>“Is Female to Male as Nature is to Culture,” Sherry </a:t>
            </a:r>
            <a:r>
              <a:rPr lang="en-US" dirty="0" err="1"/>
              <a:t>Ortner</a:t>
            </a:r>
            <a:r>
              <a:rPr lang="en-US" dirty="0"/>
              <a:t> offers us an explanation to why women have been universally considered to be second-rate to men throughout history, by arguing that women’s subordinate status is a result of the human mindset that human culture is superior to nature, that culture is man’s way of subduing nature</a:t>
            </a:r>
            <a:r>
              <a:rPr lang="en-US" dirty="0" smtClean="0"/>
              <a:t>.</a:t>
            </a:r>
          </a:p>
          <a:p>
            <a:r>
              <a:rPr lang="en-US" dirty="0" smtClean="0"/>
              <a:t>“Is Female to Male as Nature is to Culture” </a:t>
            </a:r>
            <a:r>
              <a:rPr lang="as-IN" dirty="0" smtClean="0"/>
              <a:t>গ্ৰন্থখনত শ্বেৰী অৰ্টনাৰে আমাক এটা ব্যাখ্যা আগবঢ়াইছে যে সমগ্ৰ ইতিহাসত নাৰীক কিয় সাৰ্বজনীনভাৱে পুৰুষৰ তুলনাত দ্বিতীয় শ্ৰেণীৰ বুলি গণ্য কৰা হৈছে, এই যুক্তি দি যে নাৰীৰ অধীনস্থ মৰ্যাদা মানৱ মানসিকতাৰ ফল যে... মানৱ সংস্কৃতি প্ৰকৃতিৰ তুলনাত উচ্চ, সেই সংস্কৃতি হৈছে মানুহৰ প্ৰকৃতিক বশ কৰাৰ পদ্ধতি।</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 </a:t>
            </a:r>
            <a:r>
              <a:rPr lang="en-US" dirty="0" err="1"/>
              <a:t>Ortner</a:t>
            </a:r>
            <a:r>
              <a:rPr lang="en-US" dirty="0"/>
              <a:t> theorizes that women’s body and psychology are perceived as symbolically identifiable with nature, while men are more associated with culture, thus resulting in the women being considered inferior to men</a:t>
            </a:r>
            <a:r>
              <a:rPr lang="en-US" dirty="0" smtClean="0"/>
              <a:t>.</a:t>
            </a:r>
          </a:p>
          <a:p>
            <a:r>
              <a:rPr lang="as-IN" dirty="0" smtClean="0"/>
              <a:t>অৰ্টনাৰে তত্ত্ব আগবঢ়ায় যে নাৰীৰ শৰীৰ আৰু মনোবিজ্ঞানক প্ৰকৃতিৰ সৈতে প্ৰতীকীভাৱে চিনাক্তকৰণযোগ্য বুলি ধৰা হয়, আনহাতে পুৰুষক সংস্কৃতিৰ সৈতে অধিক জড়িত, যাৰ ফলত নাৰীক পুৰুষতকৈ হীন বুলি গণ্য কৰা হয়।</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r>
              <a:rPr lang="en-US" dirty="0" err="1"/>
              <a:t>Ortner</a:t>
            </a:r>
            <a:r>
              <a:rPr lang="en-US" dirty="0"/>
              <a:t> argues that women are largely identified with nature because they are the ones who give birth, and thus create new life. Women must devote a greater portion of their time and body than procreation than men, as they have more body parts and functions, such as breasts and menstruation, that solely exist for the purpose of having children. They are seen as being more connected to children. Therefore, society often confines women to a domestic familial role, freeing up the men to pursue more “cultural” endeavors like art or religion</a:t>
            </a:r>
            <a:r>
              <a:rPr lang="en-US" dirty="0" smtClean="0"/>
              <a:t>.</a:t>
            </a:r>
          </a:p>
          <a:p>
            <a:r>
              <a:rPr lang="as-IN" dirty="0" smtClean="0"/>
              <a:t>অৰ্টনাৰে যুক্তি আগবঢ়ায় যে নাৰীক প্ৰকৃতিৰ সৈতে বহুলাংশে চিনাক্ত কৰা হয় কাৰণ তেওঁলোকেই সন্তান জন্ম দিয়ে, আৰু এইদৰে নতুন জীৱনৰ সৃষ্টি কৰে। পুৰুষতকৈ মহিলাসকলে নিজৰ সময় আৰু শৰীৰৰ অধিক অংশ সন্তান জন্ম দিব লাগিব, কিয়নো তেওঁলোকৰ শৰীৰৰ অংগ আৰু কাৰ্য্য যেনে স্তন আৰু ঋতুস্ৰাৱৰ অধিক অংশ থাকে, যিবোৰ কেৱল সন্তান জন্ম দিয়াৰ উদ্দেশ্যেহে থাকে। শিশুৰ সৈতে অধিক সংযুক্ত হৈ থকা দেখা যায়। গতিকে সমাজে প্ৰায়ে নাৰীক ঘৰুৱা পাৰিবাৰিক ভূমিকাত আবদ্ধ কৰি ৰাখে, যাৰ ফলত পুৰুষসকলক শিল্প বা ধৰ্মৰ দৰে অধিক “সাংস্কৃতিক” প্ৰচেষ্টা চলাবলৈ মুক্ত কৰা হয়।</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r>
              <a:rPr lang="en-US" dirty="0"/>
              <a:t>Children themselves are viewed as primitive humans, not yet civilized by the affects of culture. As women are the ones who raise children, transforming them into sophisticated adults, </a:t>
            </a:r>
            <a:r>
              <a:rPr lang="en-US" dirty="0" err="1"/>
              <a:t>Ortner</a:t>
            </a:r>
            <a:r>
              <a:rPr lang="en-US" dirty="0"/>
              <a:t> contends that women are thus seen as only an intermediary between nature and culture. Psychologically, women are more emotional and sentimental than men, making men more inclined to more abstract, “cultures” thought, while women’s thoughts tend to be more connected to other people</a:t>
            </a:r>
            <a:r>
              <a:rPr lang="en-US" dirty="0" smtClean="0"/>
              <a:t>.</a:t>
            </a:r>
          </a:p>
          <a:p>
            <a:pPr>
              <a:buNone/>
            </a:pPr>
            <a:endParaRPr lang="en-US" dirty="0" smtClean="0"/>
          </a:p>
          <a:p>
            <a:r>
              <a:rPr lang="as-IN" dirty="0" smtClean="0"/>
              <a:t>শিশুসকলক নিজেই আদিম মানুহ হিচাপে গণ্য কৰা হয়, সংস্কৃতিৰ প্ৰভাৱৰ দ্বাৰা এতিয়াও সভ্য হোৱা নাই। যিহেতু নাৰীয়েই সন্তানক ডাঙৰ-দীঘল কৰে, অত্যাধুনিক প্ৰাপ্তবয়স্কলৈ ৰূপান্তৰিত কৰে, গতিকে অৰ্টনাৰে কয় যে এইদৰে নাৰীক প্ৰকৃতি আৰু সংস্কৃতিৰ মাজৰ মধ্যস্থতাকাৰী হিচাপেহে দেখা যায়। মানসিকভাৱে মহিলাসকল পুৰুষতকৈ অধিক আৱেগিক আৰু আৱেগিক, যাৰ ফলত পুৰুষসকল অধিক বিমূৰ্ত, “সংস্কৃতি” চিন্তাৰ প্ৰতি অধিক প্ৰৱল হৈ পৰে, আনহাতে মহিলাৰ চিন্তাধাৰা আন মানুহৰ সৈতে অধিক সংযুক্ত হোৱাৰ প্ৰৱণতা থাকে।</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a:t>The most interesting part in the article is when the author herself admits some of her arguments may be simply refuted. </a:t>
            </a:r>
            <a:r>
              <a:rPr lang="en-US" dirty="0" err="1"/>
              <a:t>Ortner</a:t>
            </a:r>
            <a:r>
              <a:rPr lang="en-US" dirty="0"/>
              <a:t> herself provides the instances, such as European courtly love, where ladies were dignified as the keepers of the culture and yet were subordinate to males. She also admits that women’s sentimental rends may be the outcome, and not a reason of the male-dominated globe. </a:t>
            </a:r>
            <a:endParaRPr lang="en-US" dirty="0" smtClean="0"/>
          </a:p>
          <a:p>
            <a:r>
              <a:rPr lang="as-IN" dirty="0" smtClean="0"/>
              <a:t>লেখাটোৰ আটাইতকৈ আকৰ্ষণীয় কথাটো হ’ল যেতিয়া লেখিকাই নিজেই স্বীকাৰ কৰে যে তাইৰ কিছুমান যুক্তি কেৱল খণ্ডন হ’ব পাৰে। অৰ্টনাৰে নিজেই এনে উদাহৰণ আগবঢ়াইছে, যেনে ইউৰোপীয় দৰবাৰী প্ৰেম, য’ত মহিলাসকলক সংস্কৃতিৰ ৰক্ষক হিচাপে মৰ্যাদা দিয়া হৈছিল আৰু তথাপিও পুৰুষৰ অধীনস্থ আছিল। তাই এইটোও স্বীকাৰ কৰে যে মহিলাৰ চেন্টিমেণ্টেল ৰেণ্ডেই হয়তো ইয়াৰ ফল হ’ব পাৰে, আৰু পুৰুষ প্ৰধান গ্ল’বৰ কাৰণ নহয়।</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fontScale="55000" lnSpcReduction="20000"/>
          </a:bodyPr>
          <a:lstStyle/>
          <a:p>
            <a:r>
              <a:rPr lang="en-US" dirty="0"/>
              <a:t>To sum up, in “Is Female to Male as Nature is to Culture,” the author-</a:t>
            </a:r>
            <a:r>
              <a:rPr lang="en-US" dirty="0" err="1"/>
              <a:t>Ortner</a:t>
            </a:r>
            <a:r>
              <a:rPr lang="en-US" dirty="0"/>
              <a:t>- shows the readers the clarification why ladies have been generally considered to be second class to males right through the history, by asserting women’s subordinate position is the outcome of the mindset that culture is superior to the nature, that culture is male’s method of subduing the nature. </a:t>
            </a:r>
            <a:r>
              <a:rPr lang="en-US" dirty="0" err="1"/>
              <a:t>Ortner</a:t>
            </a:r>
            <a:r>
              <a:rPr lang="en-US" dirty="0"/>
              <a:t> adds that female’s body and psychology is symbolically identifiable with the nature, whilst males are more associated with culture, therefore, resulting in females being considered inferior to males</a:t>
            </a:r>
            <a:r>
              <a:rPr lang="en-US" dirty="0" smtClean="0"/>
              <a:t>.</a:t>
            </a:r>
            <a:endParaRPr lang="en-US" smtClean="0"/>
          </a:p>
          <a:p>
            <a:pPr>
              <a:buNone/>
            </a:pPr>
            <a:endParaRPr lang="en-US" dirty="0" smtClean="0"/>
          </a:p>
          <a:p>
            <a:r>
              <a:rPr lang="as-IN" dirty="0" smtClean="0"/>
              <a:t>সামৰণিত ক’বলৈ গ’লে, “</a:t>
            </a:r>
            <a:r>
              <a:rPr lang="en-US" dirty="0" smtClean="0"/>
              <a:t>Is Female to Male as Nature is to Culture” </a:t>
            </a:r>
            <a:r>
              <a:rPr lang="as-IN" dirty="0" smtClean="0"/>
              <a:t>ত লেখক-অৰ্টনাৰে পাঠকসকলক এই স্পষ্টীকৰণ দেখুৱাইছে যে ইতিহাসৰ মাজেৰেই মহিলাসকলক সাধাৰণতে পুৰুষৰ তুলনাত দ্বিতীয় শ্ৰেণীৰ বুলি গণ্য কৰা হৈছে, নাৰীৰ অধীনস্থ অৱস্থান বুলি দাবী কৰি সংস্কৃতি প্ৰকৃতিৰ তুলনাত উচ্চ, সংস্কৃতি হৈছে পুৰুষৰ প্ৰকৃতিক বশ কৰাৰ পদ্ধতি বুলি মানসিকতাৰ ফলাফল। অৰ্টনাৰে লগতে কয় যে নাৰীৰ শৰীৰ আৰু মনোবিজ্ঞান প্ৰকৃতিৰ সৈতে প্ৰতীকীভাৱে চিনাক্ত কৰিব পৰা যায়, আনহাতে পুৰুষসকল সংস্কৃতিৰ সৈতে অধিক জড়িত, সেয়েহে, ফলত মহিলাক পুৰুষতকৈ নিম্ন বুলি গণ্য কৰা হয়।</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760</Words>
  <Application>Microsoft Office PowerPoint</Application>
  <PresentationFormat>On-screen Show (4:3)</PresentationFormat>
  <Paragraphs>16</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Sherry Ortner- Nature vs Culture(প্ৰকৃতি Vs সংস্কৃতি)</vt:lpstr>
      <vt:lpstr>Slide 2</vt:lpstr>
      <vt:lpstr>Slide 3</vt:lpstr>
      <vt:lpstr>Slide 4</vt:lpstr>
      <vt:lpstr>Slide 5</vt:lpstr>
      <vt:lpstr>Slide 6</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Sherry Ortner- Nature vs Culture(প্ৰকৃতি Vs সংস্কৃতি)</dc:title>
  <dc:creator>trinayantalukdar007@gmail.com</dc:creator>
  <cp:lastModifiedBy>trinayantalukdar007@gmail.com</cp:lastModifiedBy>
  <cp:revision>1</cp:revision>
  <dcterms:created xsi:type="dcterms:W3CDTF">2023-06-23T03:47:48Z</dcterms:created>
  <dcterms:modified xsi:type="dcterms:W3CDTF">2023-06-23T04:05:29Z</dcterms:modified>
</cp:coreProperties>
</file>