
<file path=[Content_Types].xml><?xml version="1.0" encoding="utf-8"?>
<Types xmlns="http://schemas.openxmlformats.org/package/2006/content-types">
  <Override PartName="/ppt/slides/slide5.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83" d="100"/>
          <a:sy n="83" d="100"/>
        </p:scale>
        <p:origin x="-1426" y="-77"/>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62C15798-7D03-45C1-9DFA-4C5095F56B5A}" type="datetimeFigureOut">
              <a:rPr lang="en-US" smtClean="0"/>
              <a:t>8/24/2023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E010B94-F4BF-4404-9534-602A5F7AB2F8}"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2C15798-7D03-45C1-9DFA-4C5095F56B5A}" type="datetimeFigureOut">
              <a:rPr lang="en-US" smtClean="0"/>
              <a:t>8/24/2023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E010B94-F4BF-4404-9534-602A5F7AB2F8}"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2C15798-7D03-45C1-9DFA-4C5095F56B5A}" type="datetimeFigureOut">
              <a:rPr lang="en-US" smtClean="0"/>
              <a:t>8/24/2023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E010B94-F4BF-4404-9534-602A5F7AB2F8}"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2C15798-7D03-45C1-9DFA-4C5095F56B5A}" type="datetimeFigureOut">
              <a:rPr lang="en-US" smtClean="0"/>
              <a:t>8/24/2023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E010B94-F4BF-4404-9534-602A5F7AB2F8}"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2C15798-7D03-45C1-9DFA-4C5095F56B5A}" type="datetimeFigureOut">
              <a:rPr lang="en-US" smtClean="0"/>
              <a:t>8/24/2023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E010B94-F4BF-4404-9534-602A5F7AB2F8}"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62C15798-7D03-45C1-9DFA-4C5095F56B5A}" type="datetimeFigureOut">
              <a:rPr lang="en-US" smtClean="0"/>
              <a:t>8/24/2023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E010B94-F4BF-4404-9534-602A5F7AB2F8}"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62C15798-7D03-45C1-9DFA-4C5095F56B5A}" type="datetimeFigureOut">
              <a:rPr lang="en-US" smtClean="0"/>
              <a:t>8/24/2023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E010B94-F4BF-4404-9534-602A5F7AB2F8}"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62C15798-7D03-45C1-9DFA-4C5095F56B5A}" type="datetimeFigureOut">
              <a:rPr lang="en-US" smtClean="0"/>
              <a:t>8/24/2023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E010B94-F4BF-4404-9534-602A5F7AB2F8}"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2C15798-7D03-45C1-9DFA-4C5095F56B5A}" type="datetimeFigureOut">
              <a:rPr lang="en-US" smtClean="0"/>
              <a:t>8/24/2023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E010B94-F4BF-4404-9534-602A5F7AB2F8}"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2C15798-7D03-45C1-9DFA-4C5095F56B5A}" type="datetimeFigureOut">
              <a:rPr lang="en-US" smtClean="0"/>
              <a:t>8/24/2023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E010B94-F4BF-4404-9534-602A5F7AB2F8}"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2C15798-7D03-45C1-9DFA-4C5095F56B5A}" type="datetimeFigureOut">
              <a:rPr lang="en-US" smtClean="0"/>
              <a:t>8/24/2023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E010B94-F4BF-4404-9534-602A5F7AB2F8}"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2C15798-7D03-45C1-9DFA-4C5095F56B5A}" type="datetimeFigureOut">
              <a:rPr lang="en-US" smtClean="0"/>
              <a:t>8/24/2023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E010B94-F4BF-4404-9534-602A5F7AB2F8}"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PATRIARCHY (</a:t>
            </a:r>
            <a:r>
              <a:rPr lang="as-IN" dirty="0" smtClean="0"/>
              <a:t>পিতৃতন্ত্ৰ</a:t>
            </a:r>
            <a:r>
              <a:rPr lang="en-US" dirty="0" smtClean="0"/>
              <a:t>)</a:t>
            </a:r>
            <a:endParaRPr lang="en-US" dirty="0"/>
          </a:p>
        </p:txBody>
      </p:sp>
      <p:sp>
        <p:nvSpPr>
          <p:cNvPr id="3" name="Subtitle 2"/>
          <p:cNvSpPr>
            <a:spLocks noGrp="1"/>
          </p:cNvSpPr>
          <p:nvPr>
            <p:ph type="subTitle" idx="1"/>
          </p:nvPr>
        </p:nvSpPr>
        <p:spPr/>
        <p:txBody>
          <a:bodyPr/>
          <a:lstStyle/>
          <a:p>
            <a:endParaRPr 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714356"/>
          </a:xfrm>
        </p:spPr>
        <p:txBody>
          <a:bodyPr>
            <a:normAutofit fontScale="90000"/>
          </a:bodyPr>
          <a:lstStyle/>
          <a:p>
            <a:r>
              <a:rPr lang="en-US" dirty="0" smtClean="0"/>
              <a:t>INTRODUCTION</a:t>
            </a:r>
            <a:endParaRPr lang="en-US" dirty="0"/>
          </a:p>
        </p:txBody>
      </p:sp>
      <p:sp>
        <p:nvSpPr>
          <p:cNvPr id="3" name="Content Placeholder 2"/>
          <p:cNvSpPr>
            <a:spLocks noGrp="1"/>
          </p:cNvSpPr>
          <p:nvPr>
            <p:ph idx="1"/>
          </p:nvPr>
        </p:nvSpPr>
        <p:spPr>
          <a:xfrm>
            <a:off x="0" y="714356"/>
            <a:ext cx="9144000" cy="6143644"/>
          </a:xfrm>
        </p:spPr>
        <p:txBody>
          <a:bodyPr>
            <a:normAutofit fontScale="62500" lnSpcReduction="20000"/>
          </a:bodyPr>
          <a:lstStyle/>
          <a:p>
            <a:r>
              <a:rPr lang="en-US" dirty="0" smtClean="0"/>
              <a:t>The term implies “male domination” or more simply “male power”.</a:t>
            </a:r>
          </a:p>
          <a:p>
            <a:r>
              <a:rPr lang="as-IN" dirty="0" smtClean="0"/>
              <a:t>শব্দটোৱে “পুৰুষৰ আধিপত্য” বা অধিক সহজভাৱে “পুৰুষ ক্ষমতা” বুজায়।</a:t>
            </a:r>
            <a:endParaRPr lang="en-US" dirty="0" smtClean="0"/>
          </a:p>
          <a:p>
            <a:r>
              <a:rPr lang="en-US" dirty="0" smtClean="0"/>
              <a:t>Literally, patriarchy means rule by the male head of a social unit like family, tribe.</a:t>
            </a:r>
          </a:p>
          <a:p>
            <a:r>
              <a:rPr lang="as-IN" dirty="0" smtClean="0"/>
              <a:t>আক্ষৰিক অৰ্থত পিতৃতন্ত্ৰৰ অৰ্থ হ’ল পৰিয়াল বা জনগোষ্ঠীৰ দৰে সামাজিক এককৰ পুৰুষ মুৰব্বীয়ে শাসন কৰা।</a:t>
            </a:r>
            <a:endParaRPr lang="en-US" dirty="0" smtClean="0"/>
          </a:p>
          <a:p>
            <a:r>
              <a:rPr lang="en-US" dirty="0" smtClean="0"/>
              <a:t>The term patriarchy is not only a descriptive  term that explains how different societies construct male authority and power, but also an analytical category.</a:t>
            </a:r>
          </a:p>
          <a:p>
            <a:r>
              <a:rPr lang="as-IN" dirty="0" smtClean="0"/>
              <a:t>পিতৃতন্ত্ৰ শব্দটো কেৱল এটা বৰ্ণনাত্মক শব্দ নহয় যিয়ে বিভিন্ন সমাজে পুৰুষৰ কৰ্তৃত্ব আৰু ক্ষমতা কেনেকৈ গঢ়ি তোলে সেই বিষয়ে ব্যাখ্যা কৰে, বৰঞ্চ এটা বিশ্লেষণাত্মক শ্ৰেণীও।</a:t>
            </a:r>
            <a:endParaRPr lang="en-US" dirty="0" smtClean="0"/>
          </a:p>
          <a:p>
            <a:r>
              <a:rPr lang="en-US" dirty="0" smtClean="0"/>
              <a:t>Definition: </a:t>
            </a:r>
            <a:r>
              <a:rPr lang="en-US" dirty="0"/>
              <a:t>Patriarchy is a social system in which men hold primary power and dominance in society, with women being subordinate and often marginalized. It is a system that is deeply rooted in cultural and historical traditions, where gender roles, beliefs, and values are reinforced to maintain male domination in various aspects of social life, including politics, economics, religion, family, and sexuality</a:t>
            </a:r>
            <a:r>
              <a:rPr lang="en-US" dirty="0" smtClean="0"/>
              <a:t>.</a:t>
            </a:r>
          </a:p>
          <a:p>
            <a:r>
              <a:rPr lang="as-IN" dirty="0" smtClean="0"/>
              <a:t>সংজ্ঞা: পিতৃতন্ত্ৰ হৈছে এনে এক সামাজিক ব্যৱস্থা য’ত পুৰুষে সমাজত প্ৰাথমিক ক্ষমতা আৰু আধিপত্য বজাই ৰাখে, য’ত নাৰীক অধীনস্থ আৰু প্ৰায়ে প্ৰান্তীয়কৰণ কৰা হয়। ই সাংস্কৃতিক আৰু ঐতিহাসিক পৰম্পৰাত গভীৰভাৱে শিপাই থকা ব্যৱস্থা, য’ত ৰাজনীতি, অৰ্থনীতি, ধৰ্ম, পৰিয়াল, যৌনতাকে ধৰি সামাজিক জীৱনৰ বিভিন্ন দিশত পুৰুষৰ আধিপত্য বজাই ৰাখিবলৈ লিংগ ভূমিকা, বিশ্বাস, মূল্যবোধক শক্তিশালী কৰা হয়।</a:t>
            </a:r>
            <a:endParaRPr lang="en-US" dirty="0" smtClean="0"/>
          </a:p>
          <a:p>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642918"/>
          </a:xfrm>
        </p:spPr>
        <p:txBody>
          <a:bodyPr>
            <a:normAutofit fontScale="90000"/>
          </a:bodyPr>
          <a:lstStyle/>
          <a:p>
            <a:r>
              <a:rPr lang="en-US" dirty="0" smtClean="0"/>
              <a:t>CHARACTERISTICS(</a:t>
            </a:r>
            <a:r>
              <a:rPr lang="as-IN" dirty="0" smtClean="0"/>
              <a:t>বৈশিষ্ট্যসমূহ</a:t>
            </a:r>
            <a:r>
              <a:rPr lang="en-US" dirty="0" smtClean="0"/>
              <a:t>)</a:t>
            </a:r>
            <a:endParaRPr lang="en-US" dirty="0"/>
          </a:p>
        </p:txBody>
      </p:sp>
      <p:sp>
        <p:nvSpPr>
          <p:cNvPr id="3" name="Content Placeholder 2"/>
          <p:cNvSpPr>
            <a:spLocks noGrp="1"/>
          </p:cNvSpPr>
          <p:nvPr>
            <p:ph idx="1"/>
          </p:nvPr>
        </p:nvSpPr>
        <p:spPr>
          <a:xfrm>
            <a:off x="0" y="571480"/>
            <a:ext cx="9144000" cy="6286520"/>
          </a:xfrm>
        </p:spPr>
        <p:txBody>
          <a:bodyPr>
            <a:normAutofit fontScale="55000" lnSpcReduction="20000"/>
          </a:bodyPr>
          <a:lstStyle/>
          <a:p>
            <a:r>
              <a:rPr lang="en-US" dirty="0"/>
              <a:t>1. Male-dominated power structure: In patriarchy, men hold more power than women in societal, political, and economic structures. </a:t>
            </a:r>
            <a:endParaRPr lang="en-US" dirty="0" smtClean="0"/>
          </a:p>
          <a:p>
            <a:r>
              <a:rPr lang="as-IN" dirty="0" smtClean="0"/>
              <a:t>১) পুৰুষ প্ৰধান ক্ষমতাৰ গাঁথনিঃ পিতৃতন্ত্ৰত সমাজ, ৰাজনৈতিক আৰু অৰ্থনৈতিক গাঁথনিত মহিলাতকৈ পুৰুষৰ ক্ষমতা বেছি।</a:t>
            </a:r>
            <a:endParaRPr lang="en-US" dirty="0" smtClean="0"/>
          </a:p>
          <a:p>
            <a:r>
              <a:rPr lang="en-US" dirty="0" smtClean="0"/>
              <a:t>2</a:t>
            </a:r>
            <a:r>
              <a:rPr lang="en-US" dirty="0"/>
              <a:t>. Gender-based roles: Patriarchy enforces gender-based roles where men are expected to be the primary breadwinners and women are expected to be the caretakers. </a:t>
            </a:r>
            <a:endParaRPr lang="en-US" dirty="0" smtClean="0"/>
          </a:p>
          <a:p>
            <a:r>
              <a:rPr lang="as-IN" dirty="0" smtClean="0"/>
              <a:t>২) লিংগভিত্তিক ভূমিকা: পিতৃতন্ত্ৰই লিংগভিত্তিক ভূমিকা বলবৎ কৰে য’ত পুৰুষক প্ৰাথমিক জীৱিকাৰ বাবে আশা কৰা হয় আৰু মহিলাই তত্ত্বাৱধায়ক হ’ব বুলি আশা কৰা হয়।</a:t>
            </a:r>
            <a:endParaRPr lang="en-US" dirty="0" smtClean="0"/>
          </a:p>
          <a:p>
            <a:r>
              <a:rPr lang="en-US" dirty="0" smtClean="0"/>
              <a:t>3</a:t>
            </a:r>
            <a:r>
              <a:rPr lang="en-US" dirty="0"/>
              <a:t>. Women seen as inferior: Patriarchy views women as inferior to men, leading to discrimination and a lack of equal rights. </a:t>
            </a:r>
            <a:endParaRPr lang="en-US" dirty="0" smtClean="0"/>
          </a:p>
          <a:p>
            <a:r>
              <a:rPr lang="as-IN" dirty="0" smtClean="0"/>
              <a:t>৩) নাৰীক নীচ বুলি দেখা যায়: পিতৃতন্ত্ৰই নাৰীক পুৰুষতকৈ নীচ বুলি ভাবে, যাৰ ফলত বৈষম্য আৰু সম অধিকাৰৰ অভাৱ হয়।</a:t>
            </a:r>
            <a:endParaRPr lang="en-US" dirty="0" smtClean="0"/>
          </a:p>
          <a:p>
            <a:r>
              <a:rPr lang="en-US" dirty="0" smtClean="0"/>
              <a:t>4</a:t>
            </a:r>
            <a:r>
              <a:rPr lang="en-US" dirty="0"/>
              <a:t>. Male-centered morality: Patriarchy’s morality is based on what benefits men, resulting in women’s needs and perspectives being ignored. </a:t>
            </a:r>
            <a:endParaRPr lang="en-US" dirty="0" smtClean="0"/>
          </a:p>
          <a:p>
            <a:r>
              <a:rPr lang="as-IN" dirty="0" smtClean="0"/>
              <a:t>৪) পুৰুষকেন্দ্ৰিক নৈতিকতা: পুৰুষতন্ত্ৰৰ নৈতিকতা পুৰুষৰ উপকাৰৰ ওপৰত ভিত্তি কৰি গঢ় লৈ উঠে, যাৰ ফলত নাৰীৰ প্ৰয়োজন আৰু দৃষ্টিভংগীক আওকাণ কৰা হয়।</a:t>
            </a:r>
            <a:endParaRPr lang="en-US" dirty="0" smtClean="0"/>
          </a:p>
          <a:p>
            <a:r>
              <a:rPr lang="en-US" dirty="0" smtClean="0"/>
              <a:t>5</a:t>
            </a:r>
            <a:r>
              <a:rPr lang="en-US" dirty="0"/>
              <a:t>. Men control women’s reproductive rights: In patriarchal societies, men hold authority over women’s reproductive rights, such as birth control and abortion. </a:t>
            </a:r>
            <a:endParaRPr lang="en-US" dirty="0" smtClean="0"/>
          </a:p>
          <a:p>
            <a:r>
              <a:rPr lang="as-IN" dirty="0" smtClean="0"/>
              <a:t>৫) পুৰুষে মহিলাৰ প্ৰজনন অধিকাৰ নিয়ন্ত্ৰণ কৰে: পিতৃতান্ত্রিক সমাজত পুৰুষৰ নাৰীৰ প্ৰজনন অধিকাৰ যেনে জন্ম নিয়ন্ত্ৰণ আৰু গৰ্ভপাতৰ ওপৰত কৰ্তৃত্ব থাকে।</a:t>
            </a:r>
            <a:endParaRPr lang="en-US" dirty="0" smtClean="0"/>
          </a:p>
          <a:p>
            <a:r>
              <a:rPr lang="en-US" dirty="0" smtClean="0"/>
              <a:t>6. Male Identification: The </a:t>
            </a:r>
            <a:r>
              <a:rPr lang="en-US" dirty="0"/>
              <a:t>identification of everything is from male. For e.g.-The last name or surname of a girl is of father before marriage and after marriage of a husband</a:t>
            </a:r>
            <a:r>
              <a:rPr lang="en-US" dirty="0" smtClean="0"/>
              <a:t>.</a:t>
            </a:r>
          </a:p>
          <a:p>
            <a:r>
              <a:rPr lang="as-IN" dirty="0" smtClean="0"/>
              <a:t>৬) পুৰুষৰ পৰিচয়: সকলো বস্তুৰ চিনাক্তকৰণ পুৰুষৰ পৰাই হয়। যেনে--ছোৱালীৰ শেষ নাম বা উপাধি বিয়াৰ আগতে</a:t>
            </a:r>
            <a:r>
              <a:rPr lang="en-US" dirty="0" smtClean="0"/>
              <a:t> </a:t>
            </a:r>
            <a:r>
              <a:rPr lang="as-IN" dirty="0" smtClean="0"/>
              <a:t> পিতৃৰ</a:t>
            </a:r>
            <a:r>
              <a:rPr lang="as-IN" dirty="0" smtClean="0"/>
              <a:t> আৰু স্বামীৰ বিয়াৰ পিছত। </a:t>
            </a:r>
            <a:r>
              <a:rPr lang="en-US" dirty="0" smtClean="0"/>
              <a:t/>
            </a:r>
            <a:br>
              <a:rPr lang="en-US" dirty="0" smtClean="0"/>
            </a:b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THEORIES OF PATRIARCHY (</a:t>
            </a:r>
            <a:r>
              <a:rPr lang="as-IN" dirty="0" smtClean="0"/>
              <a:t>পিতৃতন্ত্ৰৰ তত্ত্ব</a:t>
            </a:r>
            <a:r>
              <a:rPr lang="en-US" dirty="0" smtClean="0"/>
              <a:t>)</a:t>
            </a:r>
            <a:endParaRPr lang="en-US" dirty="0"/>
          </a:p>
        </p:txBody>
      </p:sp>
      <p:sp>
        <p:nvSpPr>
          <p:cNvPr id="3" name="Content Placeholder 2"/>
          <p:cNvSpPr>
            <a:spLocks noGrp="1"/>
          </p:cNvSpPr>
          <p:nvPr>
            <p:ph idx="1"/>
          </p:nvPr>
        </p:nvSpPr>
        <p:spPr>
          <a:xfrm>
            <a:off x="457200" y="2571744"/>
            <a:ext cx="8229600" cy="3554419"/>
          </a:xfrm>
        </p:spPr>
        <p:txBody>
          <a:bodyPr/>
          <a:lstStyle/>
          <a:p>
            <a:r>
              <a:rPr lang="en-US" dirty="0" smtClean="0"/>
              <a:t>There are two types of theory of patriarchy.</a:t>
            </a:r>
          </a:p>
          <a:p>
            <a:r>
              <a:rPr lang="en-US" dirty="0" smtClean="0"/>
              <a:t>The Traditional theory of Patriarchy. </a:t>
            </a:r>
          </a:p>
          <a:p>
            <a:r>
              <a:rPr lang="as-IN" dirty="0" smtClean="0"/>
              <a:t>পিতৃতন্ত্ৰৰ পৰম্পৰাগত তত্ত্ব।</a:t>
            </a:r>
            <a:endParaRPr lang="en-US" dirty="0" smtClean="0"/>
          </a:p>
          <a:p>
            <a:r>
              <a:rPr lang="en-US" dirty="0" smtClean="0"/>
              <a:t>Engel’s theory of origin of patriarchy.</a:t>
            </a:r>
          </a:p>
          <a:p>
            <a:r>
              <a:rPr lang="en-US" dirty="0" smtClean="0"/>
              <a:t>Engel’s</a:t>
            </a:r>
            <a:r>
              <a:rPr lang="as-IN" dirty="0" smtClean="0"/>
              <a:t> পিতৃতন্ত্ৰৰ উৎপত্তিৰ তত্ত্ব।</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000108"/>
          </a:xfrm>
        </p:spPr>
        <p:txBody>
          <a:bodyPr/>
          <a:lstStyle/>
          <a:p>
            <a:r>
              <a:rPr lang="en-US" dirty="0" smtClean="0"/>
              <a:t>TRADITIONAL THEORY</a:t>
            </a:r>
            <a:endParaRPr lang="en-US" dirty="0"/>
          </a:p>
        </p:txBody>
      </p:sp>
      <p:sp>
        <p:nvSpPr>
          <p:cNvPr id="3" name="Content Placeholder 2"/>
          <p:cNvSpPr>
            <a:spLocks noGrp="1"/>
          </p:cNvSpPr>
          <p:nvPr>
            <p:ph idx="1"/>
          </p:nvPr>
        </p:nvSpPr>
        <p:spPr>
          <a:xfrm>
            <a:off x="0" y="1142984"/>
            <a:ext cx="9144000" cy="5715016"/>
          </a:xfrm>
        </p:spPr>
        <p:txBody>
          <a:bodyPr>
            <a:normAutofit fontScale="85000" lnSpcReduction="20000"/>
          </a:bodyPr>
          <a:lstStyle/>
          <a:p>
            <a:r>
              <a:rPr lang="en-US" dirty="0" smtClean="0"/>
              <a:t>The traditional theory of patriarchy believes that women’s subordination is universal, God given and natural, and patriarchy is biologically determined.</a:t>
            </a:r>
          </a:p>
          <a:p>
            <a:r>
              <a:rPr lang="as-IN" dirty="0" smtClean="0"/>
              <a:t>পিতৃতন্ত্ৰৰ পৰম্পৰাগত তত্ত্বই বিশ্বাস কৰে যে নাৰীৰ অধীনতা সাৰ্বজনীন, ঈশ্বৰপ্ৰদত্ত আৰু স্বাভাৱিক আৰু পিতৃতন্ত্ৰ জৈৱিকভাৱে নিৰ্ধাৰিত।</a:t>
            </a:r>
            <a:endParaRPr lang="en-US" dirty="0" smtClean="0"/>
          </a:p>
          <a:p>
            <a:r>
              <a:rPr lang="en-US" dirty="0" smtClean="0"/>
              <a:t>As women give birth their sole duty is to look after them and for they have to confined with in the household.</a:t>
            </a:r>
          </a:p>
          <a:p>
            <a:r>
              <a:rPr lang="as-IN" dirty="0" smtClean="0"/>
              <a:t>মহিলাসকলে সন্তান জন্ম দিয়াৰ লগে লগে তেওঁলোকৰ একমাত্ৰ কৰ্তব্য হ’ল তেওঁলোকক চোৱাচিতা কৰা আৰু তেওঁলোকক ঘৰত আৱদ্ধ কৰি ৰাখিব লাগে।</a:t>
            </a:r>
            <a:endParaRPr lang="en-US" dirty="0" smtClean="0"/>
          </a:p>
          <a:p>
            <a:r>
              <a:rPr lang="en-US" dirty="0" smtClean="0"/>
              <a:t>Men have greater physical strength. So they are hunters, providers of food and protector of women and children.</a:t>
            </a:r>
          </a:p>
          <a:p>
            <a:r>
              <a:rPr lang="as-IN" dirty="0" smtClean="0"/>
              <a:t>পুৰুষৰ শাৰীৰিক শক্তি বেছি। গতিকে তেওঁলোক চিকাৰী, খাদ্য যোগানকাৰী, নাৰী আৰু শিশুৰ ৰক্ষক।</a:t>
            </a:r>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45</TotalTime>
  <Words>733</Words>
  <Application>Microsoft Office PowerPoint</Application>
  <PresentationFormat>On-screen Show (4:3)</PresentationFormat>
  <Paragraphs>36</Paragraphs>
  <Slides>5</Slides>
  <Notes>0</Notes>
  <HiddenSlides>0</HiddenSlides>
  <MMClips>0</MMClips>
  <ScaleCrop>false</ScaleCrop>
  <HeadingPairs>
    <vt:vector size="4" baseType="variant">
      <vt:variant>
        <vt:lpstr>Theme</vt:lpstr>
      </vt:variant>
      <vt:variant>
        <vt:i4>1</vt:i4>
      </vt:variant>
      <vt:variant>
        <vt:lpstr>Slide Titles</vt:lpstr>
      </vt:variant>
      <vt:variant>
        <vt:i4>5</vt:i4>
      </vt:variant>
    </vt:vector>
  </HeadingPairs>
  <TitlesOfParts>
    <vt:vector size="6" baseType="lpstr">
      <vt:lpstr>Office Theme</vt:lpstr>
      <vt:lpstr>PATRIARCHY (পিতৃতন্ত্ৰ)</vt:lpstr>
      <vt:lpstr>INTRODUCTION</vt:lpstr>
      <vt:lpstr>CHARACTERISTICS(বৈশিষ্ট্যসমূহ)</vt:lpstr>
      <vt:lpstr>THEORIES OF PATRIARCHY (পিতৃতন্ত্ৰৰ তত্ত্ব)</vt:lpstr>
      <vt:lpstr>TRADITIONAL THEORY</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PATRIARCHY (পিতৃতন্ত্ৰ)</dc:title>
  <dc:creator>trinayantalukdar007@gmail.com</dc:creator>
  <cp:lastModifiedBy>trinayantalukdar007@gmail.com</cp:lastModifiedBy>
  <cp:revision>1</cp:revision>
  <dcterms:created xsi:type="dcterms:W3CDTF">2023-08-24T04:32:18Z</dcterms:created>
  <dcterms:modified xsi:type="dcterms:W3CDTF">2023-08-24T05:18:15Z</dcterms:modified>
</cp:coreProperties>
</file>