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sldIdLst>
    <p:sldId id="256" r:id="rId2"/>
    <p:sldId id="257" r:id="rId3"/>
    <p:sldId id="260" r:id="rId4"/>
    <p:sldId id="261" r:id="rId5"/>
    <p:sldId id="258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996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3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77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6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698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780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95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3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930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02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2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9441E-DFE4-4199-BF5D-5C74E77B0D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Cauliflower Mosaic Virus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B75552-4FDB-4C58-AF53-68DD911F95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8132" y="4712188"/>
            <a:ext cx="9448800" cy="149021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KAVITA BASUMATARY</a:t>
            </a:r>
          </a:p>
          <a:p>
            <a:r>
              <a:rPr lang="en-US" dirty="0"/>
              <a:t>ASSISTANT PROFESSOR</a:t>
            </a:r>
          </a:p>
          <a:p>
            <a:r>
              <a:rPr lang="en-US" dirty="0"/>
              <a:t>DEPARTMENT OF BOTANY </a:t>
            </a:r>
          </a:p>
          <a:p>
            <a:r>
              <a:rPr lang="en-US" dirty="0"/>
              <a:t>GOALPARA COLLEGE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1887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DABF08-F57C-44EA-AF28-AE89E698E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288" y="600700"/>
            <a:ext cx="5892175" cy="5892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1BE69D-FC38-4082-A7A1-A21648866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21" y="600700"/>
            <a:ext cx="5068410" cy="589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7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B0EBA0-F413-4C24-82B1-3CE27D341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984" y="1198485"/>
            <a:ext cx="6952036" cy="54245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3DF1BF-77B5-4F77-9339-A4B178FB6D8F}"/>
              </a:ext>
            </a:extLst>
          </p:cNvPr>
          <p:cNvSpPr txBox="1"/>
          <p:nvPr/>
        </p:nvSpPr>
        <p:spPr>
          <a:xfrm flipH="1">
            <a:off x="3678166" y="444462"/>
            <a:ext cx="483566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Structure of Virus:</a:t>
            </a:r>
            <a:endParaRPr lang="en-IN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96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C3F20E-023F-4C9A-AE9E-795B5BBC1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99" y="1399828"/>
            <a:ext cx="4267268" cy="40539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D9F9D0-B1EF-4AF6-879A-3A6D88419052}"/>
              </a:ext>
            </a:extLst>
          </p:cNvPr>
          <p:cNvSpPr txBox="1"/>
          <p:nvPr/>
        </p:nvSpPr>
        <p:spPr>
          <a:xfrm flipH="1">
            <a:off x="6563559" y="1526959"/>
            <a:ext cx="4943531" cy="424731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 err="1"/>
              <a:t>CaMV</a:t>
            </a:r>
            <a:r>
              <a:rPr lang="en-US" dirty="0"/>
              <a:t> genome consists of circular, double-stranded DNA approximately 8000 bp in length.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genome contains three discontinuities typical of </a:t>
            </a:r>
            <a:r>
              <a:rPr lang="en-US" dirty="0" err="1"/>
              <a:t>pararetroviruses</a:t>
            </a:r>
            <a:r>
              <a:rPr lang="en-US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There are seven open reading frames (ORFs) which code for six proteins of known function; P1-P6.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Two main RNAs are produced from </a:t>
            </a:r>
            <a:r>
              <a:rPr lang="en-US" dirty="0" err="1"/>
              <a:t>cccDNA</a:t>
            </a:r>
            <a:r>
              <a:rPr lang="en-US" dirty="0"/>
              <a:t>: </a:t>
            </a:r>
            <a:r>
              <a:rPr lang="en-US" dirty="0" err="1"/>
              <a:t>pregenomic</a:t>
            </a:r>
            <a:r>
              <a:rPr lang="en-US" dirty="0"/>
              <a:t> 35S RNA and </a:t>
            </a:r>
            <a:r>
              <a:rPr lang="en-US" dirty="0" err="1"/>
              <a:t>subgenomic</a:t>
            </a:r>
            <a:r>
              <a:rPr lang="en-US" dirty="0"/>
              <a:t> 19S RNA.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ADE0F5-F63D-4133-84ED-2D34BB4EC9B8}"/>
              </a:ext>
            </a:extLst>
          </p:cNvPr>
          <p:cNvSpPr txBox="1"/>
          <p:nvPr/>
        </p:nvSpPr>
        <p:spPr>
          <a:xfrm flipH="1">
            <a:off x="6563558" y="1030496"/>
            <a:ext cx="494353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Structure of Viral Genome:</a:t>
            </a:r>
            <a:endParaRPr lang="en-IN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11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C84052-7846-4336-A0FD-884B8CC3C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96" y="221941"/>
            <a:ext cx="6632729" cy="632090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B636B1-44B2-4022-9080-7E21C4EAB05A}"/>
              </a:ext>
            </a:extLst>
          </p:cNvPr>
          <p:cNvSpPr txBox="1"/>
          <p:nvPr/>
        </p:nvSpPr>
        <p:spPr>
          <a:xfrm>
            <a:off x="7175560" y="1405997"/>
            <a:ext cx="4758800" cy="480131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virion enters the host cell, moves to the nuclear pore, and the viral genome is imported in the nucleus.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Discontinuities in the genomes are repaired to form </a:t>
            </a:r>
            <a:r>
              <a:rPr lang="en-US" dirty="0" err="1"/>
              <a:t>minichromosomes</a:t>
            </a:r>
            <a:r>
              <a:rPr lang="en-US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/>
              <a:t>Minichromosomes</a:t>
            </a:r>
            <a:r>
              <a:rPr lang="en-US" dirty="0"/>
              <a:t> are used as templates to produce 35S RNA &amp; 19S RNA.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P6 is translated from 19S RNA and accumulates in electron-dense inclusion bodies (</a:t>
            </a:r>
            <a:r>
              <a:rPr lang="en-US" dirty="0" err="1"/>
              <a:t>edIBs</a:t>
            </a:r>
            <a:r>
              <a:rPr lang="en-US" dirty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P6 transactivates production of P1-P5 from 35S RNA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Packaging occurs.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The virion may either </a:t>
            </a:r>
            <a:r>
              <a:rPr lang="en-US" dirty="0" err="1"/>
              <a:t>reinfect</a:t>
            </a:r>
            <a:r>
              <a:rPr lang="en-US" dirty="0"/>
              <a:t> the nucleus to increase the copy number of the </a:t>
            </a:r>
            <a:r>
              <a:rPr lang="en-US" dirty="0" err="1"/>
              <a:t>minichromosome</a:t>
            </a:r>
            <a:r>
              <a:rPr lang="en-US" dirty="0"/>
              <a:t> (early in the infection) or it may leave the cell.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6D6339-5265-447C-9544-781D41C40FF6}"/>
              </a:ext>
            </a:extLst>
          </p:cNvPr>
          <p:cNvSpPr txBox="1"/>
          <p:nvPr/>
        </p:nvSpPr>
        <p:spPr>
          <a:xfrm flipH="1">
            <a:off x="7175560" y="792061"/>
            <a:ext cx="47588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Reproduction of Virus: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131861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29606F-1A96-4DE4-AA04-7026B1777D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2256428"/>
            <a:ext cx="9872663" cy="36405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3CE3EF-9E85-4871-A712-8121092D461B}"/>
              </a:ext>
            </a:extLst>
          </p:cNvPr>
          <p:cNvSpPr txBox="1"/>
          <p:nvPr/>
        </p:nvSpPr>
        <p:spPr>
          <a:xfrm flipH="1">
            <a:off x="3678166" y="776362"/>
            <a:ext cx="4835668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Replication of viral Genome: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2961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1048</TotalTime>
  <Words>190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Corbel</vt:lpstr>
      <vt:lpstr>Basis</vt:lpstr>
      <vt:lpstr>Cauliflower Mosaic Virus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Cauliflower mosaic virus</dc:title>
  <dc:creator>Lenovo</dc:creator>
  <cp:lastModifiedBy>Lenovo</cp:lastModifiedBy>
  <cp:revision>22</cp:revision>
  <dcterms:created xsi:type="dcterms:W3CDTF">2023-09-14T18:16:20Z</dcterms:created>
  <dcterms:modified xsi:type="dcterms:W3CDTF">2023-09-28T10:22:02Z</dcterms:modified>
</cp:coreProperties>
</file>