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F9E59-9117-4A21-84D6-E4C0D6F8E122}"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n-US"/>
        </a:p>
      </dgm:t>
    </dgm:pt>
    <dgm:pt modelId="{FADF017B-646A-42B8-823E-060A0769B411}">
      <dgm:prSet phldrT="[Text]"/>
      <dgm:spPr/>
      <dgm:t>
        <a:bodyPr/>
        <a:lstStyle/>
        <a:p>
          <a:r>
            <a:rPr lang="en-US" dirty="0"/>
            <a:t>varieties</a:t>
          </a:r>
        </a:p>
      </dgm:t>
    </dgm:pt>
    <dgm:pt modelId="{A81538A4-9E41-4761-B5F7-F683080C4DCF}" type="parTrans" cxnId="{D505C3B9-C735-4641-BC1A-25BA8FCC5BC6}">
      <dgm:prSet/>
      <dgm:spPr/>
      <dgm:t>
        <a:bodyPr/>
        <a:lstStyle/>
        <a:p>
          <a:endParaRPr lang="en-US"/>
        </a:p>
      </dgm:t>
    </dgm:pt>
    <dgm:pt modelId="{A0DC48C6-0B23-4765-8C80-843C68A16384}" type="sibTrans" cxnId="{D505C3B9-C735-4641-BC1A-25BA8FCC5BC6}">
      <dgm:prSet/>
      <dgm:spPr/>
      <dgm:t>
        <a:bodyPr/>
        <a:lstStyle/>
        <a:p>
          <a:endParaRPr lang="en-US"/>
        </a:p>
      </dgm:t>
    </dgm:pt>
    <dgm:pt modelId="{802636BF-AC35-4746-95E8-962FB702FDB3}">
      <dgm:prSet phldrT="[Text]"/>
      <dgm:spPr/>
      <dgm:t>
        <a:bodyPr/>
        <a:lstStyle/>
        <a:p>
          <a:r>
            <a:rPr lang="en-US" dirty="0"/>
            <a:t>T. durum</a:t>
          </a:r>
        </a:p>
      </dgm:t>
    </dgm:pt>
    <dgm:pt modelId="{5C4D65C0-24CD-4CF3-A2C7-DF739369FD89}" type="parTrans" cxnId="{B267AA75-6C15-45F9-A962-2AB5D85D5555}">
      <dgm:prSet/>
      <dgm:spPr/>
      <dgm:t>
        <a:bodyPr/>
        <a:lstStyle/>
        <a:p>
          <a:endParaRPr lang="en-US" dirty="0"/>
        </a:p>
      </dgm:t>
    </dgm:pt>
    <dgm:pt modelId="{47774CB2-C168-4E0B-8245-CAA7882A0F52}" type="sibTrans" cxnId="{B267AA75-6C15-45F9-A962-2AB5D85D5555}">
      <dgm:prSet/>
      <dgm:spPr/>
      <dgm:t>
        <a:bodyPr/>
        <a:lstStyle/>
        <a:p>
          <a:endParaRPr lang="en-US"/>
        </a:p>
      </dgm:t>
    </dgm:pt>
    <dgm:pt modelId="{163C462C-F00E-48CC-B156-3A3E915EFE69}">
      <dgm:prSet phldrT="[Text]"/>
      <dgm:spPr/>
      <dgm:t>
        <a:bodyPr/>
        <a:lstStyle/>
        <a:p>
          <a:r>
            <a:rPr lang="en-US" dirty="0"/>
            <a:t>Diploid</a:t>
          </a:r>
        </a:p>
        <a:p>
          <a:r>
            <a:rPr lang="en-US" dirty="0"/>
            <a:t>2n=14</a:t>
          </a:r>
        </a:p>
      </dgm:t>
    </dgm:pt>
    <dgm:pt modelId="{0217A3F1-34D4-42FB-AE3F-E10568486568}" type="parTrans" cxnId="{3AF3E8D6-9F4D-4FF0-9C6F-5CC3F43CA5A6}">
      <dgm:prSet/>
      <dgm:spPr/>
      <dgm:t>
        <a:bodyPr/>
        <a:lstStyle/>
        <a:p>
          <a:endParaRPr lang="en-US" dirty="0"/>
        </a:p>
      </dgm:t>
    </dgm:pt>
    <dgm:pt modelId="{A9B16A45-6443-44A5-8C04-FB8514DEBE54}" type="sibTrans" cxnId="{3AF3E8D6-9F4D-4FF0-9C6F-5CC3F43CA5A6}">
      <dgm:prSet/>
      <dgm:spPr/>
      <dgm:t>
        <a:bodyPr/>
        <a:lstStyle/>
        <a:p>
          <a:endParaRPr lang="en-US"/>
        </a:p>
      </dgm:t>
    </dgm:pt>
    <dgm:pt modelId="{9CDAECAB-C0A0-4282-98A2-AD8EE5F76F09}">
      <dgm:prSet phldrT="[Text]"/>
      <dgm:spPr/>
      <dgm:t>
        <a:bodyPr/>
        <a:lstStyle/>
        <a:p>
          <a:r>
            <a:rPr lang="en-US" dirty="0"/>
            <a:t>T. spherococcum</a:t>
          </a:r>
        </a:p>
      </dgm:t>
    </dgm:pt>
    <dgm:pt modelId="{5FDBF3E9-8917-4476-B996-8F27ED55966D}" type="parTrans" cxnId="{F0CBD0E8-D7BD-4200-B8B4-8EDEF3570472}">
      <dgm:prSet/>
      <dgm:spPr/>
      <dgm:t>
        <a:bodyPr/>
        <a:lstStyle/>
        <a:p>
          <a:endParaRPr lang="en-US" dirty="0"/>
        </a:p>
      </dgm:t>
    </dgm:pt>
    <dgm:pt modelId="{1EC1308B-7D57-49F7-BF03-4C7D0B38D5D3}" type="sibTrans" cxnId="{F0CBD0E8-D7BD-4200-B8B4-8EDEF3570472}">
      <dgm:prSet/>
      <dgm:spPr/>
      <dgm:t>
        <a:bodyPr/>
        <a:lstStyle/>
        <a:p>
          <a:endParaRPr lang="en-US"/>
        </a:p>
      </dgm:t>
    </dgm:pt>
    <dgm:pt modelId="{52408BE4-7DBC-4B0A-8ECD-2CFC010640B4}">
      <dgm:prSet phldrT="[Text]"/>
      <dgm:spPr/>
      <dgm:t>
        <a:bodyPr/>
        <a:lstStyle/>
        <a:p>
          <a:r>
            <a:rPr lang="en-US" dirty="0"/>
            <a:t>T. monococcum</a:t>
          </a:r>
        </a:p>
      </dgm:t>
    </dgm:pt>
    <dgm:pt modelId="{6EA31959-C386-47D6-8159-CDD397D3B008}" type="parTrans" cxnId="{C8604DE5-1737-4129-AED7-099B34D98769}">
      <dgm:prSet/>
      <dgm:spPr/>
      <dgm:t>
        <a:bodyPr/>
        <a:lstStyle/>
        <a:p>
          <a:endParaRPr lang="en-US" dirty="0"/>
        </a:p>
      </dgm:t>
    </dgm:pt>
    <dgm:pt modelId="{04E5C156-1D22-4594-AC08-E4CB193DBD92}" type="sibTrans" cxnId="{C8604DE5-1737-4129-AED7-099B34D98769}">
      <dgm:prSet/>
      <dgm:spPr/>
      <dgm:t>
        <a:bodyPr/>
        <a:lstStyle/>
        <a:p>
          <a:endParaRPr lang="en-US"/>
        </a:p>
      </dgm:t>
    </dgm:pt>
    <dgm:pt modelId="{031BB00C-1EA1-453F-996C-A4720FCF0B82}">
      <dgm:prSet phldrT="[Text]"/>
      <dgm:spPr/>
      <dgm:t>
        <a:bodyPr/>
        <a:lstStyle/>
        <a:p>
          <a:r>
            <a:rPr lang="en-US" dirty="0"/>
            <a:t>Tetraploid</a:t>
          </a:r>
        </a:p>
        <a:p>
          <a:r>
            <a:rPr lang="en-US" dirty="0"/>
            <a:t>4n=28</a:t>
          </a:r>
        </a:p>
      </dgm:t>
    </dgm:pt>
    <dgm:pt modelId="{8A97BE0C-067B-44AF-BFC3-67D97453CB04}" type="parTrans" cxnId="{B010978F-F159-4D9F-B24E-3AD8926DB6EA}">
      <dgm:prSet/>
      <dgm:spPr/>
      <dgm:t>
        <a:bodyPr/>
        <a:lstStyle/>
        <a:p>
          <a:endParaRPr lang="en-US" dirty="0"/>
        </a:p>
      </dgm:t>
    </dgm:pt>
    <dgm:pt modelId="{F78F2815-FE3C-4608-83B6-8352D332648D}" type="sibTrans" cxnId="{B010978F-F159-4D9F-B24E-3AD8926DB6EA}">
      <dgm:prSet/>
      <dgm:spPr/>
      <dgm:t>
        <a:bodyPr/>
        <a:lstStyle/>
        <a:p>
          <a:endParaRPr lang="en-US"/>
        </a:p>
      </dgm:t>
    </dgm:pt>
    <dgm:pt modelId="{13E1FE6A-B849-4474-A33C-2DFB3E882955}">
      <dgm:prSet phldrT="[Text]"/>
      <dgm:spPr/>
      <dgm:t>
        <a:bodyPr/>
        <a:lstStyle/>
        <a:p>
          <a:r>
            <a:rPr lang="en-US" dirty="0"/>
            <a:t>T. dicoccum</a:t>
          </a:r>
        </a:p>
      </dgm:t>
    </dgm:pt>
    <dgm:pt modelId="{6BF091D3-DA33-40E6-91F6-9597B7411D32}" type="parTrans" cxnId="{1440FB2F-823C-4C0F-88E6-404F8A86C929}">
      <dgm:prSet/>
      <dgm:spPr/>
      <dgm:t>
        <a:bodyPr/>
        <a:lstStyle/>
        <a:p>
          <a:endParaRPr lang="en-US" dirty="0"/>
        </a:p>
      </dgm:t>
    </dgm:pt>
    <dgm:pt modelId="{F1B04AD3-67D5-467C-AEA0-E82187984B36}" type="sibTrans" cxnId="{1440FB2F-823C-4C0F-88E6-404F8A86C929}">
      <dgm:prSet/>
      <dgm:spPr/>
      <dgm:t>
        <a:bodyPr/>
        <a:lstStyle/>
        <a:p>
          <a:endParaRPr lang="en-US"/>
        </a:p>
      </dgm:t>
    </dgm:pt>
    <dgm:pt modelId="{4F6AE879-5D32-4982-9B37-8B475313BEA0}">
      <dgm:prSet phldrT="[Text]"/>
      <dgm:spPr/>
      <dgm:t>
        <a:bodyPr/>
        <a:lstStyle/>
        <a:p>
          <a:r>
            <a:rPr lang="en-US" dirty="0"/>
            <a:t>Hexaploid</a:t>
          </a:r>
        </a:p>
        <a:p>
          <a:r>
            <a:rPr lang="en-US" dirty="0"/>
            <a:t>6n=42</a:t>
          </a:r>
        </a:p>
      </dgm:t>
    </dgm:pt>
    <dgm:pt modelId="{051C31EF-356E-4EC5-9B6F-CD9417ED17C7}" type="sibTrans" cxnId="{3F6C5D5D-35EB-4563-9925-E21CF86ABEA6}">
      <dgm:prSet/>
      <dgm:spPr/>
      <dgm:t>
        <a:bodyPr/>
        <a:lstStyle/>
        <a:p>
          <a:endParaRPr lang="en-US"/>
        </a:p>
      </dgm:t>
    </dgm:pt>
    <dgm:pt modelId="{A1386780-97C5-494A-810B-F2026AEA840F}" type="parTrans" cxnId="{3F6C5D5D-35EB-4563-9925-E21CF86ABEA6}">
      <dgm:prSet/>
      <dgm:spPr/>
      <dgm:t>
        <a:bodyPr/>
        <a:lstStyle/>
        <a:p>
          <a:endParaRPr lang="en-US" dirty="0"/>
        </a:p>
      </dgm:t>
    </dgm:pt>
    <dgm:pt modelId="{CFB781BE-741E-41DC-9573-1DACCCC57DB4}">
      <dgm:prSet/>
      <dgm:spPr/>
      <dgm:t>
        <a:bodyPr/>
        <a:lstStyle/>
        <a:p>
          <a:r>
            <a:rPr lang="en-US" dirty="0"/>
            <a:t>T. aestivum</a:t>
          </a:r>
        </a:p>
      </dgm:t>
    </dgm:pt>
    <dgm:pt modelId="{2B938A16-7118-497C-A4E2-A853D18CF85F}" type="parTrans" cxnId="{BB24CB4C-6BD6-4D8B-91EC-59E56150EEE0}">
      <dgm:prSet/>
      <dgm:spPr/>
      <dgm:t>
        <a:bodyPr/>
        <a:lstStyle/>
        <a:p>
          <a:endParaRPr lang="en-US" dirty="0"/>
        </a:p>
      </dgm:t>
    </dgm:pt>
    <dgm:pt modelId="{188B64A4-5447-4D30-9B11-E35761F315D9}" type="sibTrans" cxnId="{BB24CB4C-6BD6-4D8B-91EC-59E56150EEE0}">
      <dgm:prSet/>
      <dgm:spPr/>
      <dgm:t>
        <a:bodyPr/>
        <a:lstStyle/>
        <a:p>
          <a:endParaRPr lang="en-US"/>
        </a:p>
      </dgm:t>
    </dgm:pt>
    <dgm:pt modelId="{2F9E63F5-5D9F-4AC9-80A4-F41F2903A6E5}">
      <dgm:prSet/>
      <dgm:spPr/>
      <dgm:t>
        <a:bodyPr/>
        <a:lstStyle/>
        <a:p>
          <a:r>
            <a:rPr lang="en-US" dirty="0"/>
            <a:t>T. vulgar</a:t>
          </a:r>
        </a:p>
      </dgm:t>
    </dgm:pt>
    <dgm:pt modelId="{C9CDF97E-CA54-4AF6-824B-14A0E1F3EA44}" type="parTrans" cxnId="{52F04418-1124-4B80-90BB-0E15C29FBA0C}">
      <dgm:prSet/>
      <dgm:spPr/>
      <dgm:t>
        <a:bodyPr/>
        <a:lstStyle/>
        <a:p>
          <a:endParaRPr lang="en-US" dirty="0"/>
        </a:p>
      </dgm:t>
    </dgm:pt>
    <dgm:pt modelId="{2B8EB6C4-6667-4AE7-B78D-E22836A4C650}" type="sibTrans" cxnId="{52F04418-1124-4B80-90BB-0E15C29FBA0C}">
      <dgm:prSet/>
      <dgm:spPr/>
      <dgm:t>
        <a:bodyPr/>
        <a:lstStyle/>
        <a:p>
          <a:endParaRPr lang="en-US"/>
        </a:p>
      </dgm:t>
    </dgm:pt>
    <dgm:pt modelId="{30DBCABA-96AC-4386-9ADA-6D6BFDB2E259}" type="pres">
      <dgm:prSet presAssocID="{0E1F9E59-9117-4A21-84D6-E4C0D6F8E122}" presName="hierChild1" presStyleCnt="0">
        <dgm:presLayoutVars>
          <dgm:chPref val="1"/>
          <dgm:dir/>
          <dgm:animOne val="branch"/>
          <dgm:animLvl val="lvl"/>
          <dgm:resizeHandles/>
        </dgm:presLayoutVars>
      </dgm:prSet>
      <dgm:spPr/>
    </dgm:pt>
    <dgm:pt modelId="{19D2E3C5-89A3-4F0A-9B35-C90B04322461}" type="pres">
      <dgm:prSet presAssocID="{FADF017B-646A-42B8-823E-060A0769B411}" presName="hierRoot1" presStyleCnt="0"/>
      <dgm:spPr/>
    </dgm:pt>
    <dgm:pt modelId="{CA0673B5-CCF1-4FAB-9455-013962D2A273}" type="pres">
      <dgm:prSet presAssocID="{FADF017B-646A-42B8-823E-060A0769B411}" presName="composite" presStyleCnt="0"/>
      <dgm:spPr/>
    </dgm:pt>
    <dgm:pt modelId="{F16F2054-86D8-4A68-81C5-BF26D67A00BF}" type="pres">
      <dgm:prSet presAssocID="{FADF017B-646A-42B8-823E-060A0769B411}" presName="background" presStyleLbl="node0" presStyleIdx="0" presStyleCnt="1"/>
      <dgm:spPr/>
    </dgm:pt>
    <dgm:pt modelId="{22E7BD1B-12C6-4241-A9C2-912CF44091A2}" type="pres">
      <dgm:prSet presAssocID="{FADF017B-646A-42B8-823E-060A0769B411}" presName="text" presStyleLbl="fgAcc0" presStyleIdx="0" presStyleCnt="1" custLinFactY="-7453" custLinFactNeighborX="-2378" custLinFactNeighborY="-100000">
        <dgm:presLayoutVars>
          <dgm:chPref val="3"/>
        </dgm:presLayoutVars>
      </dgm:prSet>
      <dgm:spPr/>
    </dgm:pt>
    <dgm:pt modelId="{F39F7BCF-0097-43B3-BD55-3FDA9ABB3DDB}" type="pres">
      <dgm:prSet presAssocID="{FADF017B-646A-42B8-823E-060A0769B411}" presName="hierChild2" presStyleCnt="0"/>
      <dgm:spPr/>
    </dgm:pt>
    <dgm:pt modelId="{CCAB987A-CBE2-4AE0-BB0F-7E310DB5FA86}" type="pres">
      <dgm:prSet presAssocID="{A1386780-97C5-494A-810B-F2026AEA840F}" presName="Name10" presStyleLbl="parChTrans1D2" presStyleIdx="0" presStyleCnt="3"/>
      <dgm:spPr/>
    </dgm:pt>
    <dgm:pt modelId="{B86C5E00-B9E0-41FA-B685-4BEF563C393C}" type="pres">
      <dgm:prSet presAssocID="{4F6AE879-5D32-4982-9B37-8B475313BEA0}" presName="hierRoot2" presStyleCnt="0"/>
      <dgm:spPr/>
    </dgm:pt>
    <dgm:pt modelId="{2805A466-8093-481A-9461-5588BFBE8ED8}" type="pres">
      <dgm:prSet presAssocID="{4F6AE879-5D32-4982-9B37-8B475313BEA0}" presName="composite2" presStyleCnt="0"/>
      <dgm:spPr/>
    </dgm:pt>
    <dgm:pt modelId="{F46C43A6-6187-49AA-AC78-5AE83CFA4435}" type="pres">
      <dgm:prSet presAssocID="{4F6AE879-5D32-4982-9B37-8B475313BEA0}" presName="background2" presStyleLbl="node2" presStyleIdx="0" presStyleCnt="3"/>
      <dgm:spPr/>
    </dgm:pt>
    <dgm:pt modelId="{7F29F1B0-5DA5-4BC5-AC2D-73AB31D068AC}" type="pres">
      <dgm:prSet presAssocID="{4F6AE879-5D32-4982-9B37-8B475313BEA0}" presName="text2" presStyleLbl="fgAcc2" presStyleIdx="0" presStyleCnt="3">
        <dgm:presLayoutVars>
          <dgm:chPref val="3"/>
        </dgm:presLayoutVars>
      </dgm:prSet>
      <dgm:spPr/>
    </dgm:pt>
    <dgm:pt modelId="{26126465-A9DE-4300-9B26-4AEF46C60351}" type="pres">
      <dgm:prSet presAssocID="{4F6AE879-5D32-4982-9B37-8B475313BEA0}" presName="hierChild3" presStyleCnt="0"/>
      <dgm:spPr/>
    </dgm:pt>
    <dgm:pt modelId="{1CBD233B-9886-419C-9C34-E89E689E6BF7}" type="pres">
      <dgm:prSet presAssocID="{2B938A16-7118-497C-A4E2-A853D18CF85F}" presName="Name17" presStyleLbl="parChTrans1D3" presStyleIdx="0" presStyleCnt="6"/>
      <dgm:spPr/>
    </dgm:pt>
    <dgm:pt modelId="{EC571644-1D7B-4421-A3D0-F89137070531}" type="pres">
      <dgm:prSet presAssocID="{CFB781BE-741E-41DC-9573-1DACCCC57DB4}" presName="hierRoot3" presStyleCnt="0"/>
      <dgm:spPr/>
    </dgm:pt>
    <dgm:pt modelId="{F49E39AB-1A1C-49BF-B20E-B940CEDDA12F}" type="pres">
      <dgm:prSet presAssocID="{CFB781BE-741E-41DC-9573-1DACCCC57DB4}" presName="composite3" presStyleCnt="0"/>
      <dgm:spPr/>
    </dgm:pt>
    <dgm:pt modelId="{3F6FF718-EB96-42BC-B34E-89F1B839649D}" type="pres">
      <dgm:prSet presAssocID="{CFB781BE-741E-41DC-9573-1DACCCC57DB4}" presName="background3" presStyleLbl="node3" presStyleIdx="0" presStyleCnt="6"/>
      <dgm:spPr/>
    </dgm:pt>
    <dgm:pt modelId="{CE70E4B8-16C5-494A-AD78-70FA81C7396C}" type="pres">
      <dgm:prSet presAssocID="{CFB781BE-741E-41DC-9573-1DACCCC57DB4}" presName="text3" presStyleLbl="fgAcc3" presStyleIdx="0" presStyleCnt="6">
        <dgm:presLayoutVars>
          <dgm:chPref val="3"/>
        </dgm:presLayoutVars>
      </dgm:prSet>
      <dgm:spPr/>
    </dgm:pt>
    <dgm:pt modelId="{C9D7A88B-AB2A-481D-BB30-1F3935C3D930}" type="pres">
      <dgm:prSet presAssocID="{CFB781BE-741E-41DC-9573-1DACCCC57DB4}" presName="hierChild4" presStyleCnt="0"/>
      <dgm:spPr/>
    </dgm:pt>
    <dgm:pt modelId="{5E3917D4-F5CD-4639-A4A9-5F3507270A95}" type="pres">
      <dgm:prSet presAssocID="{C9CDF97E-CA54-4AF6-824B-14A0E1F3EA44}" presName="Name17" presStyleLbl="parChTrans1D3" presStyleIdx="1" presStyleCnt="6"/>
      <dgm:spPr/>
    </dgm:pt>
    <dgm:pt modelId="{D4288120-9336-49A1-8D83-8878943AF114}" type="pres">
      <dgm:prSet presAssocID="{2F9E63F5-5D9F-4AC9-80A4-F41F2903A6E5}" presName="hierRoot3" presStyleCnt="0"/>
      <dgm:spPr/>
    </dgm:pt>
    <dgm:pt modelId="{1338B260-FB51-4DD5-A3F2-1AD803B4D5A0}" type="pres">
      <dgm:prSet presAssocID="{2F9E63F5-5D9F-4AC9-80A4-F41F2903A6E5}" presName="composite3" presStyleCnt="0"/>
      <dgm:spPr/>
    </dgm:pt>
    <dgm:pt modelId="{5860FE5E-FE8D-47C0-B4CD-520198D60E1A}" type="pres">
      <dgm:prSet presAssocID="{2F9E63F5-5D9F-4AC9-80A4-F41F2903A6E5}" presName="background3" presStyleLbl="node3" presStyleIdx="1" presStyleCnt="6"/>
      <dgm:spPr/>
    </dgm:pt>
    <dgm:pt modelId="{C57A46E7-3F42-43F7-AE59-CF36BBF6FF0B}" type="pres">
      <dgm:prSet presAssocID="{2F9E63F5-5D9F-4AC9-80A4-F41F2903A6E5}" presName="text3" presStyleLbl="fgAcc3" presStyleIdx="1" presStyleCnt="6">
        <dgm:presLayoutVars>
          <dgm:chPref val="3"/>
        </dgm:presLayoutVars>
      </dgm:prSet>
      <dgm:spPr/>
    </dgm:pt>
    <dgm:pt modelId="{A1CDDA1F-72AA-4D65-ADCE-AADE87CD77F8}" type="pres">
      <dgm:prSet presAssocID="{2F9E63F5-5D9F-4AC9-80A4-F41F2903A6E5}" presName="hierChild4" presStyleCnt="0"/>
      <dgm:spPr/>
    </dgm:pt>
    <dgm:pt modelId="{EE17B117-11C7-42C8-8779-EBB3A89D6F7B}" type="pres">
      <dgm:prSet presAssocID="{8A97BE0C-067B-44AF-BFC3-67D97453CB04}" presName="Name10" presStyleLbl="parChTrans1D2" presStyleIdx="1" presStyleCnt="3"/>
      <dgm:spPr/>
    </dgm:pt>
    <dgm:pt modelId="{CD6B635A-3A4E-407E-90E7-C4B22FD45373}" type="pres">
      <dgm:prSet presAssocID="{031BB00C-1EA1-453F-996C-A4720FCF0B82}" presName="hierRoot2" presStyleCnt="0"/>
      <dgm:spPr/>
    </dgm:pt>
    <dgm:pt modelId="{D92BA100-802F-46C5-8C59-B6D3B1BE32D8}" type="pres">
      <dgm:prSet presAssocID="{031BB00C-1EA1-453F-996C-A4720FCF0B82}" presName="composite2" presStyleCnt="0"/>
      <dgm:spPr/>
    </dgm:pt>
    <dgm:pt modelId="{5547C48A-7FCC-4C0B-A13E-92E20B8DA0AC}" type="pres">
      <dgm:prSet presAssocID="{031BB00C-1EA1-453F-996C-A4720FCF0B82}" presName="background2" presStyleLbl="node2" presStyleIdx="1" presStyleCnt="3"/>
      <dgm:spPr/>
    </dgm:pt>
    <dgm:pt modelId="{CE915428-53DD-4B03-9C70-FA5B7E0D9C95}" type="pres">
      <dgm:prSet presAssocID="{031BB00C-1EA1-453F-996C-A4720FCF0B82}" presName="text2" presStyleLbl="fgAcc2" presStyleIdx="1" presStyleCnt="3" custLinFactNeighborX="-9067" custLinFactNeighborY="2736">
        <dgm:presLayoutVars>
          <dgm:chPref val="3"/>
        </dgm:presLayoutVars>
      </dgm:prSet>
      <dgm:spPr/>
    </dgm:pt>
    <dgm:pt modelId="{F3AB3DDD-A932-4424-9D1C-41CD4C21B556}" type="pres">
      <dgm:prSet presAssocID="{031BB00C-1EA1-453F-996C-A4720FCF0B82}" presName="hierChild3" presStyleCnt="0"/>
      <dgm:spPr/>
    </dgm:pt>
    <dgm:pt modelId="{8E187BD4-F30B-4494-A5E7-F4E5352E4333}" type="pres">
      <dgm:prSet presAssocID="{5C4D65C0-24CD-4CF3-A2C7-DF739369FD89}" presName="Name17" presStyleLbl="parChTrans1D3" presStyleIdx="2" presStyleCnt="6"/>
      <dgm:spPr/>
    </dgm:pt>
    <dgm:pt modelId="{3C9B855E-A29D-417E-AE2F-2AA2FFADAB64}" type="pres">
      <dgm:prSet presAssocID="{802636BF-AC35-4746-95E8-962FB702FDB3}" presName="hierRoot3" presStyleCnt="0"/>
      <dgm:spPr/>
    </dgm:pt>
    <dgm:pt modelId="{F36F3F36-7DE4-432B-9F37-8CA8A533F5D5}" type="pres">
      <dgm:prSet presAssocID="{802636BF-AC35-4746-95E8-962FB702FDB3}" presName="composite3" presStyleCnt="0"/>
      <dgm:spPr/>
    </dgm:pt>
    <dgm:pt modelId="{7D249B69-5D77-4615-995C-E1E0CF3AFA8C}" type="pres">
      <dgm:prSet presAssocID="{802636BF-AC35-4746-95E8-962FB702FDB3}" presName="background3" presStyleLbl="node3" presStyleIdx="2" presStyleCnt="6"/>
      <dgm:spPr/>
    </dgm:pt>
    <dgm:pt modelId="{F3BB019F-191D-4E2B-93CF-ED5DD5210125}" type="pres">
      <dgm:prSet presAssocID="{802636BF-AC35-4746-95E8-962FB702FDB3}" presName="text3" presStyleLbl="fgAcc3" presStyleIdx="2" presStyleCnt="6">
        <dgm:presLayoutVars>
          <dgm:chPref val="3"/>
        </dgm:presLayoutVars>
      </dgm:prSet>
      <dgm:spPr/>
    </dgm:pt>
    <dgm:pt modelId="{754C7021-86B9-4BD3-BF08-FD564EB9C120}" type="pres">
      <dgm:prSet presAssocID="{802636BF-AC35-4746-95E8-962FB702FDB3}" presName="hierChild4" presStyleCnt="0"/>
      <dgm:spPr/>
    </dgm:pt>
    <dgm:pt modelId="{44637CB5-60E3-476B-B4B1-2804BC823A78}" type="pres">
      <dgm:prSet presAssocID="{6BF091D3-DA33-40E6-91F6-9597B7411D32}" presName="Name17" presStyleLbl="parChTrans1D3" presStyleIdx="3" presStyleCnt="6"/>
      <dgm:spPr/>
    </dgm:pt>
    <dgm:pt modelId="{D87FB88F-5204-4014-8D60-42825B45FA91}" type="pres">
      <dgm:prSet presAssocID="{13E1FE6A-B849-4474-A33C-2DFB3E882955}" presName="hierRoot3" presStyleCnt="0"/>
      <dgm:spPr/>
    </dgm:pt>
    <dgm:pt modelId="{1457E074-5A66-4176-9FED-48D5D2306400}" type="pres">
      <dgm:prSet presAssocID="{13E1FE6A-B849-4474-A33C-2DFB3E882955}" presName="composite3" presStyleCnt="0"/>
      <dgm:spPr/>
    </dgm:pt>
    <dgm:pt modelId="{F9D9DBCA-EABE-4598-8D02-C7175E745EE7}" type="pres">
      <dgm:prSet presAssocID="{13E1FE6A-B849-4474-A33C-2DFB3E882955}" presName="background3" presStyleLbl="node3" presStyleIdx="3" presStyleCnt="6"/>
      <dgm:spPr/>
    </dgm:pt>
    <dgm:pt modelId="{F480418D-CE92-493F-8B87-A5EA64ADE23D}" type="pres">
      <dgm:prSet presAssocID="{13E1FE6A-B849-4474-A33C-2DFB3E882955}" presName="text3" presStyleLbl="fgAcc3" presStyleIdx="3" presStyleCnt="6">
        <dgm:presLayoutVars>
          <dgm:chPref val="3"/>
        </dgm:presLayoutVars>
      </dgm:prSet>
      <dgm:spPr/>
    </dgm:pt>
    <dgm:pt modelId="{559E1B38-462D-4098-A4EC-9A59C521AF9C}" type="pres">
      <dgm:prSet presAssocID="{13E1FE6A-B849-4474-A33C-2DFB3E882955}" presName="hierChild4" presStyleCnt="0"/>
      <dgm:spPr/>
    </dgm:pt>
    <dgm:pt modelId="{3ECC4E1A-F1F7-4FB2-857E-32C92BDE33D8}" type="pres">
      <dgm:prSet presAssocID="{0217A3F1-34D4-42FB-AE3F-E10568486568}" presName="Name10" presStyleLbl="parChTrans1D2" presStyleIdx="2" presStyleCnt="3"/>
      <dgm:spPr/>
    </dgm:pt>
    <dgm:pt modelId="{32C6B6C6-56AD-4322-BE0A-B65B3831CB76}" type="pres">
      <dgm:prSet presAssocID="{163C462C-F00E-48CC-B156-3A3E915EFE69}" presName="hierRoot2" presStyleCnt="0"/>
      <dgm:spPr/>
    </dgm:pt>
    <dgm:pt modelId="{E3283934-2C35-4EC2-B453-B6AFAF6C1441}" type="pres">
      <dgm:prSet presAssocID="{163C462C-F00E-48CC-B156-3A3E915EFE69}" presName="composite2" presStyleCnt="0"/>
      <dgm:spPr/>
    </dgm:pt>
    <dgm:pt modelId="{8270754C-3ACE-44B6-8546-3F30E04A03BC}" type="pres">
      <dgm:prSet presAssocID="{163C462C-F00E-48CC-B156-3A3E915EFE69}" presName="background2" presStyleLbl="node2" presStyleIdx="2" presStyleCnt="3"/>
      <dgm:spPr/>
    </dgm:pt>
    <dgm:pt modelId="{D35621CF-CEAB-4891-AD68-4C93C17BB4DA}" type="pres">
      <dgm:prSet presAssocID="{163C462C-F00E-48CC-B156-3A3E915EFE69}" presName="text2" presStyleLbl="fgAcc2" presStyleIdx="2" presStyleCnt="3">
        <dgm:presLayoutVars>
          <dgm:chPref val="3"/>
        </dgm:presLayoutVars>
      </dgm:prSet>
      <dgm:spPr/>
    </dgm:pt>
    <dgm:pt modelId="{780D334A-A882-4D21-A7CE-532D784572E3}" type="pres">
      <dgm:prSet presAssocID="{163C462C-F00E-48CC-B156-3A3E915EFE69}" presName="hierChild3" presStyleCnt="0"/>
      <dgm:spPr/>
    </dgm:pt>
    <dgm:pt modelId="{B86CF89F-7B21-4B1A-88F6-7A979A75EDCC}" type="pres">
      <dgm:prSet presAssocID="{5FDBF3E9-8917-4476-B996-8F27ED55966D}" presName="Name17" presStyleLbl="parChTrans1D3" presStyleIdx="4" presStyleCnt="6"/>
      <dgm:spPr/>
    </dgm:pt>
    <dgm:pt modelId="{3BE580F5-D006-4BE3-9B8F-2F63A7EEACE8}" type="pres">
      <dgm:prSet presAssocID="{9CDAECAB-C0A0-4282-98A2-AD8EE5F76F09}" presName="hierRoot3" presStyleCnt="0"/>
      <dgm:spPr/>
    </dgm:pt>
    <dgm:pt modelId="{DFBEB22E-E3F9-4F4A-81DB-B42EB73F00C1}" type="pres">
      <dgm:prSet presAssocID="{9CDAECAB-C0A0-4282-98A2-AD8EE5F76F09}" presName="composite3" presStyleCnt="0"/>
      <dgm:spPr/>
    </dgm:pt>
    <dgm:pt modelId="{AFFE45E4-CF64-45FB-B33E-5676556B814C}" type="pres">
      <dgm:prSet presAssocID="{9CDAECAB-C0A0-4282-98A2-AD8EE5F76F09}" presName="background3" presStyleLbl="node3" presStyleIdx="4" presStyleCnt="6"/>
      <dgm:spPr/>
    </dgm:pt>
    <dgm:pt modelId="{1323CC76-20D8-4AF8-9E40-57F68196F765}" type="pres">
      <dgm:prSet presAssocID="{9CDAECAB-C0A0-4282-98A2-AD8EE5F76F09}" presName="text3" presStyleLbl="fgAcc3" presStyleIdx="4" presStyleCnt="6">
        <dgm:presLayoutVars>
          <dgm:chPref val="3"/>
        </dgm:presLayoutVars>
      </dgm:prSet>
      <dgm:spPr/>
    </dgm:pt>
    <dgm:pt modelId="{891358D1-BD67-4616-B301-7F40F7F34216}" type="pres">
      <dgm:prSet presAssocID="{9CDAECAB-C0A0-4282-98A2-AD8EE5F76F09}" presName="hierChild4" presStyleCnt="0"/>
      <dgm:spPr/>
    </dgm:pt>
    <dgm:pt modelId="{FADB926F-A470-4A7A-A42F-EA4BEA8ED0C2}" type="pres">
      <dgm:prSet presAssocID="{6EA31959-C386-47D6-8159-CDD397D3B008}" presName="Name17" presStyleLbl="parChTrans1D3" presStyleIdx="5" presStyleCnt="6"/>
      <dgm:spPr/>
    </dgm:pt>
    <dgm:pt modelId="{5A5C26FB-C933-4789-8A38-FD532E43D4AD}" type="pres">
      <dgm:prSet presAssocID="{52408BE4-7DBC-4B0A-8ECD-2CFC010640B4}" presName="hierRoot3" presStyleCnt="0"/>
      <dgm:spPr/>
    </dgm:pt>
    <dgm:pt modelId="{ADDF8D00-932C-4A0B-A0AB-58E78561A023}" type="pres">
      <dgm:prSet presAssocID="{52408BE4-7DBC-4B0A-8ECD-2CFC010640B4}" presName="composite3" presStyleCnt="0"/>
      <dgm:spPr/>
    </dgm:pt>
    <dgm:pt modelId="{EEB036E2-ED76-436D-9BB3-F3FC68ED5062}" type="pres">
      <dgm:prSet presAssocID="{52408BE4-7DBC-4B0A-8ECD-2CFC010640B4}" presName="background3" presStyleLbl="node3" presStyleIdx="5" presStyleCnt="6"/>
      <dgm:spPr/>
    </dgm:pt>
    <dgm:pt modelId="{C0F67FA5-4A47-4E13-96FD-3599918EFE03}" type="pres">
      <dgm:prSet presAssocID="{52408BE4-7DBC-4B0A-8ECD-2CFC010640B4}" presName="text3" presStyleLbl="fgAcc3" presStyleIdx="5" presStyleCnt="6">
        <dgm:presLayoutVars>
          <dgm:chPref val="3"/>
        </dgm:presLayoutVars>
      </dgm:prSet>
      <dgm:spPr/>
    </dgm:pt>
    <dgm:pt modelId="{F76EF4E5-ED19-4BB0-BFAA-B027318DFD56}" type="pres">
      <dgm:prSet presAssocID="{52408BE4-7DBC-4B0A-8ECD-2CFC010640B4}" presName="hierChild4" presStyleCnt="0"/>
      <dgm:spPr/>
    </dgm:pt>
  </dgm:ptLst>
  <dgm:cxnLst>
    <dgm:cxn modelId="{F15E3C0E-8557-4373-8988-935BAE727A72}" type="presOf" srcId="{031BB00C-1EA1-453F-996C-A4720FCF0B82}" destId="{CE915428-53DD-4B03-9C70-FA5B7E0D9C95}" srcOrd="0" destOrd="0" presId="urn:microsoft.com/office/officeart/2005/8/layout/hierarchy1"/>
    <dgm:cxn modelId="{AC205011-C775-449B-8FF8-75D2358EB84B}" type="presOf" srcId="{2B938A16-7118-497C-A4E2-A853D18CF85F}" destId="{1CBD233B-9886-419C-9C34-E89E689E6BF7}" srcOrd="0" destOrd="0" presId="urn:microsoft.com/office/officeart/2005/8/layout/hierarchy1"/>
    <dgm:cxn modelId="{3D94E816-BBF2-4103-8A47-116F5DD08A21}" type="presOf" srcId="{8A97BE0C-067B-44AF-BFC3-67D97453CB04}" destId="{EE17B117-11C7-42C8-8779-EBB3A89D6F7B}" srcOrd="0" destOrd="0" presId="urn:microsoft.com/office/officeart/2005/8/layout/hierarchy1"/>
    <dgm:cxn modelId="{52F04418-1124-4B80-90BB-0E15C29FBA0C}" srcId="{4F6AE879-5D32-4982-9B37-8B475313BEA0}" destId="{2F9E63F5-5D9F-4AC9-80A4-F41F2903A6E5}" srcOrd="1" destOrd="0" parTransId="{C9CDF97E-CA54-4AF6-824B-14A0E1F3EA44}" sibTransId="{2B8EB6C4-6667-4AE7-B78D-E22836A4C650}"/>
    <dgm:cxn modelId="{F32EFF21-AF20-445C-BB74-E7E967EB348D}" type="presOf" srcId="{802636BF-AC35-4746-95E8-962FB702FDB3}" destId="{F3BB019F-191D-4E2B-93CF-ED5DD5210125}" srcOrd="0" destOrd="0" presId="urn:microsoft.com/office/officeart/2005/8/layout/hierarchy1"/>
    <dgm:cxn modelId="{15D79D2F-61C0-4315-90B6-C4C1CF48777E}" type="presOf" srcId="{FADF017B-646A-42B8-823E-060A0769B411}" destId="{22E7BD1B-12C6-4241-A9C2-912CF44091A2}" srcOrd="0" destOrd="0" presId="urn:microsoft.com/office/officeart/2005/8/layout/hierarchy1"/>
    <dgm:cxn modelId="{1440FB2F-823C-4C0F-88E6-404F8A86C929}" srcId="{031BB00C-1EA1-453F-996C-A4720FCF0B82}" destId="{13E1FE6A-B849-4474-A33C-2DFB3E882955}" srcOrd="1" destOrd="0" parTransId="{6BF091D3-DA33-40E6-91F6-9597B7411D32}" sibTransId="{F1B04AD3-67D5-467C-AEA0-E82187984B36}"/>
    <dgm:cxn modelId="{3F6C5D5D-35EB-4563-9925-E21CF86ABEA6}" srcId="{FADF017B-646A-42B8-823E-060A0769B411}" destId="{4F6AE879-5D32-4982-9B37-8B475313BEA0}" srcOrd="0" destOrd="0" parTransId="{A1386780-97C5-494A-810B-F2026AEA840F}" sibTransId="{051C31EF-356E-4EC5-9B6F-CD9417ED17C7}"/>
    <dgm:cxn modelId="{7100FF69-BAFD-4DC2-AC9C-978A1F4A8B94}" type="presOf" srcId="{0E1F9E59-9117-4A21-84D6-E4C0D6F8E122}" destId="{30DBCABA-96AC-4386-9ADA-6D6BFDB2E259}" srcOrd="0" destOrd="0" presId="urn:microsoft.com/office/officeart/2005/8/layout/hierarchy1"/>
    <dgm:cxn modelId="{BB24CB4C-6BD6-4D8B-91EC-59E56150EEE0}" srcId="{4F6AE879-5D32-4982-9B37-8B475313BEA0}" destId="{CFB781BE-741E-41DC-9573-1DACCCC57DB4}" srcOrd="0" destOrd="0" parTransId="{2B938A16-7118-497C-A4E2-A853D18CF85F}" sibTransId="{188B64A4-5447-4D30-9B11-E35761F315D9}"/>
    <dgm:cxn modelId="{9C74FF4F-20AF-4795-BBA4-B07953619EA0}" type="presOf" srcId="{0217A3F1-34D4-42FB-AE3F-E10568486568}" destId="{3ECC4E1A-F1F7-4FB2-857E-32C92BDE33D8}" srcOrd="0" destOrd="0" presId="urn:microsoft.com/office/officeart/2005/8/layout/hierarchy1"/>
    <dgm:cxn modelId="{43189873-E1C8-4EB3-9FB6-5115D6680BA2}" type="presOf" srcId="{5C4D65C0-24CD-4CF3-A2C7-DF739369FD89}" destId="{8E187BD4-F30B-4494-A5E7-F4E5352E4333}" srcOrd="0" destOrd="0" presId="urn:microsoft.com/office/officeart/2005/8/layout/hierarchy1"/>
    <dgm:cxn modelId="{B267AA75-6C15-45F9-A962-2AB5D85D5555}" srcId="{031BB00C-1EA1-453F-996C-A4720FCF0B82}" destId="{802636BF-AC35-4746-95E8-962FB702FDB3}" srcOrd="0" destOrd="0" parTransId="{5C4D65C0-24CD-4CF3-A2C7-DF739369FD89}" sibTransId="{47774CB2-C168-4E0B-8245-CAA7882A0F52}"/>
    <dgm:cxn modelId="{B010978F-F159-4D9F-B24E-3AD8926DB6EA}" srcId="{FADF017B-646A-42B8-823E-060A0769B411}" destId="{031BB00C-1EA1-453F-996C-A4720FCF0B82}" srcOrd="1" destOrd="0" parTransId="{8A97BE0C-067B-44AF-BFC3-67D97453CB04}" sibTransId="{F78F2815-FE3C-4608-83B6-8352D332648D}"/>
    <dgm:cxn modelId="{A6F25890-159B-4695-A026-9BBFF659E5BB}" type="presOf" srcId="{5FDBF3E9-8917-4476-B996-8F27ED55966D}" destId="{B86CF89F-7B21-4B1A-88F6-7A979A75EDCC}" srcOrd="0" destOrd="0" presId="urn:microsoft.com/office/officeart/2005/8/layout/hierarchy1"/>
    <dgm:cxn modelId="{B70AABAC-59B4-4502-B161-DDFB55556DFB}" type="presOf" srcId="{9CDAECAB-C0A0-4282-98A2-AD8EE5F76F09}" destId="{1323CC76-20D8-4AF8-9E40-57F68196F765}" srcOrd="0" destOrd="0" presId="urn:microsoft.com/office/officeart/2005/8/layout/hierarchy1"/>
    <dgm:cxn modelId="{D39FD0B5-F2A9-4AAC-9522-BFC2F2D0DC82}" type="presOf" srcId="{CFB781BE-741E-41DC-9573-1DACCCC57DB4}" destId="{CE70E4B8-16C5-494A-AD78-70FA81C7396C}" srcOrd="0" destOrd="0" presId="urn:microsoft.com/office/officeart/2005/8/layout/hierarchy1"/>
    <dgm:cxn modelId="{D505C3B9-C735-4641-BC1A-25BA8FCC5BC6}" srcId="{0E1F9E59-9117-4A21-84D6-E4C0D6F8E122}" destId="{FADF017B-646A-42B8-823E-060A0769B411}" srcOrd="0" destOrd="0" parTransId="{A81538A4-9E41-4761-B5F7-F683080C4DCF}" sibTransId="{A0DC48C6-0B23-4765-8C80-843C68A16384}"/>
    <dgm:cxn modelId="{288E77BB-C987-464C-8A7C-1F1FDACDC633}" type="presOf" srcId="{6EA31959-C386-47D6-8159-CDD397D3B008}" destId="{FADB926F-A470-4A7A-A42F-EA4BEA8ED0C2}" srcOrd="0" destOrd="0" presId="urn:microsoft.com/office/officeart/2005/8/layout/hierarchy1"/>
    <dgm:cxn modelId="{AC1C08CA-6917-4AED-BD8D-F4E5BDDA0040}" type="presOf" srcId="{2F9E63F5-5D9F-4AC9-80A4-F41F2903A6E5}" destId="{C57A46E7-3F42-43F7-AE59-CF36BBF6FF0B}" srcOrd="0" destOrd="0" presId="urn:microsoft.com/office/officeart/2005/8/layout/hierarchy1"/>
    <dgm:cxn modelId="{5B43F7CD-F128-474A-B095-AFBA6CB34829}" type="presOf" srcId="{6BF091D3-DA33-40E6-91F6-9597B7411D32}" destId="{44637CB5-60E3-476B-B4B1-2804BC823A78}" srcOrd="0" destOrd="0" presId="urn:microsoft.com/office/officeart/2005/8/layout/hierarchy1"/>
    <dgm:cxn modelId="{D3A8BBCF-647A-4C70-A0D7-6FDE7191CB72}" type="presOf" srcId="{4F6AE879-5D32-4982-9B37-8B475313BEA0}" destId="{7F29F1B0-5DA5-4BC5-AC2D-73AB31D068AC}" srcOrd="0" destOrd="0" presId="urn:microsoft.com/office/officeart/2005/8/layout/hierarchy1"/>
    <dgm:cxn modelId="{3AF3E8D6-9F4D-4FF0-9C6F-5CC3F43CA5A6}" srcId="{FADF017B-646A-42B8-823E-060A0769B411}" destId="{163C462C-F00E-48CC-B156-3A3E915EFE69}" srcOrd="2" destOrd="0" parTransId="{0217A3F1-34D4-42FB-AE3F-E10568486568}" sibTransId="{A9B16A45-6443-44A5-8C04-FB8514DEBE54}"/>
    <dgm:cxn modelId="{C8604DE5-1737-4129-AED7-099B34D98769}" srcId="{163C462C-F00E-48CC-B156-3A3E915EFE69}" destId="{52408BE4-7DBC-4B0A-8ECD-2CFC010640B4}" srcOrd="1" destOrd="0" parTransId="{6EA31959-C386-47D6-8159-CDD397D3B008}" sibTransId="{04E5C156-1D22-4594-AC08-E4CB193DBD92}"/>
    <dgm:cxn modelId="{F0CBD0E8-D7BD-4200-B8B4-8EDEF3570472}" srcId="{163C462C-F00E-48CC-B156-3A3E915EFE69}" destId="{9CDAECAB-C0A0-4282-98A2-AD8EE5F76F09}" srcOrd="0" destOrd="0" parTransId="{5FDBF3E9-8917-4476-B996-8F27ED55966D}" sibTransId="{1EC1308B-7D57-49F7-BF03-4C7D0B38D5D3}"/>
    <dgm:cxn modelId="{A3A74FEC-0BFC-4595-A705-10CFF7E933F2}" type="presOf" srcId="{C9CDF97E-CA54-4AF6-824B-14A0E1F3EA44}" destId="{5E3917D4-F5CD-4639-A4A9-5F3507270A95}" srcOrd="0" destOrd="0" presId="urn:microsoft.com/office/officeart/2005/8/layout/hierarchy1"/>
    <dgm:cxn modelId="{D083E5EE-BE9B-4F6A-A1FB-50FF0EA600A7}" type="presOf" srcId="{163C462C-F00E-48CC-B156-3A3E915EFE69}" destId="{D35621CF-CEAB-4891-AD68-4C93C17BB4DA}" srcOrd="0" destOrd="0" presId="urn:microsoft.com/office/officeart/2005/8/layout/hierarchy1"/>
    <dgm:cxn modelId="{8770C3F2-57B1-4ABC-9D67-3C507DF6E751}" type="presOf" srcId="{52408BE4-7DBC-4B0A-8ECD-2CFC010640B4}" destId="{C0F67FA5-4A47-4E13-96FD-3599918EFE03}" srcOrd="0" destOrd="0" presId="urn:microsoft.com/office/officeart/2005/8/layout/hierarchy1"/>
    <dgm:cxn modelId="{2AFA70FA-3C89-40CB-AC09-700F939F8FA5}" type="presOf" srcId="{13E1FE6A-B849-4474-A33C-2DFB3E882955}" destId="{F480418D-CE92-493F-8B87-A5EA64ADE23D}" srcOrd="0" destOrd="0" presId="urn:microsoft.com/office/officeart/2005/8/layout/hierarchy1"/>
    <dgm:cxn modelId="{52723AFE-395D-4531-A4EA-4BBFF1CF630B}" type="presOf" srcId="{A1386780-97C5-494A-810B-F2026AEA840F}" destId="{CCAB987A-CBE2-4AE0-BB0F-7E310DB5FA86}" srcOrd="0" destOrd="0" presId="urn:microsoft.com/office/officeart/2005/8/layout/hierarchy1"/>
    <dgm:cxn modelId="{D694A44A-BAE6-4188-B1FA-CBC10285A14C}" type="presParOf" srcId="{30DBCABA-96AC-4386-9ADA-6D6BFDB2E259}" destId="{19D2E3C5-89A3-4F0A-9B35-C90B04322461}" srcOrd="0" destOrd="0" presId="urn:microsoft.com/office/officeart/2005/8/layout/hierarchy1"/>
    <dgm:cxn modelId="{53C65E3B-A19F-4EE6-B101-55760928C0E9}" type="presParOf" srcId="{19D2E3C5-89A3-4F0A-9B35-C90B04322461}" destId="{CA0673B5-CCF1-4FAB-9455-013962D2A273}" srcOrd="0" destOrd="0" presId="urn:microsoft.com/office/officeart/2005/8/layout/hierarchy1"/>
    <dgm:cxn modelId="{7AB457FD-A9E8-48B6-9709-C694B9B682A5}" type="presParOf" srcId="{CA0673B5-CCF1-4FAB-9455-013962D2A273}" destId="{F16F2054-86D8-4A68-81C5-BF26D67A00BF}" srcOrd="0" destOrd="0" presId="urn:microsoft.com/office/officeart/2005/8/layout/hierarchy1"/>
    <dgm:cxn modelId="{4FC6F658-F547-423C-B997-7BD2EF7316FD}" type="presParOf" srcId="{CA0673B5-CCF1-4FAB-9455-013962D2A273}" destId="{22E7BD1B-12C6-4241-A9C2-912CF44091A2}" srcOrd="1" destOrd="0" presId="urn:microsoft.com/office/officeart/2005/8/layout/hierarchy1"/>
    <dgm:cxn modelId="{E1EF2C04-EC5A-48C7-8E3C-28589566C6EC}" type="presParOf" srcId="{19D2E3C5-89A3-4F0A-9B35-C90B04322461}" destId="{F39F7BCF-0097-43B3-BD55-3FDA9ABB3DDB}" srcOrd="1" destOrd="0" presId="urn:microsoft.com/office/officeart/2005/8/layout/hierarchy1"/>
    <dgm:cxn modelId="{D4594D85-6AB3-4C5B-9EB0-85CFE8865143}" type="presParOf" srcId="{F39F7BCF-0097-43B3-BD55-3FDA9ABB3DDB}" destId="{CCAB987A-CBE2-4AE0-BB0F-7E310DB5FA86}" srcOrd="0" destOrd="0" presId="urn:microsoft.com/office/officeart/2005/8/layout/hierarchy1"/>
    <dgm:cxn modelId="{4DFE6787-FB4C-44F2-B311-6312BED3EE03}" type="presParOf" srcId="{F39F7BCF-0097-43B3-BD55-3FDA9ABB3DDB}" destId="{B86C5E00-B9E0-41FA-B685-4BEF563C393C}" srcOrd="1" destOrd="0" presId="urn:microsoft.com/office/officeart/2005/8/layout/hierarchy1"/>
    <dgm:cxn modelId="{D91A10C9-8C21-4294-B7B6-E5FA136A6CB7}" type="presParOf" srcId="{B86C5E00-B9E0-41FA-B685-4BEF563C393C}" destId="{2805A466-8093-481A-9461-5588BFBE8ED8}" srcOrd="0" destOrd="0" presId="urn:microsoft.com/office/officeart/2005/8/layout/hierarchy1"/>
    <dgm:cxn modelId="{5828C62B-0FD8-423A-887B-AD8D0878F40A}" type="presParOf" srcId="{2805A466-8093-481A-9461-5588BFBE8ED8}" destId="{F46C43A6-6187-49AA-AC78-5AE83CFA4435}" srcOrd="0" destOrd="0" presId="urn:microsoft.com/office/officeart/2005/8/layout/hierarchy1"/>
    <dgm:cxn modelId="{567AE953-38B9-4622-97BB-28BB14D8AEB6}" type="presParOf" srcId="{2805A466-8093-481A-9461-5588BFBE8ED8}" destId="{7F29F1B0-5DA5-4BC5-AC2D-73AB31D068AC}" srcOrd="1" destOrd="0" presId="urn:microsoft.com/office/officeart/2005/8/layout/hierarchy1"/>
    <dgm:cxn modelId="{AD4A612D-34E1-4D14-B264-FC8DA6DF39A5}" type="presParOf" srcId="{B86C5E00-B9E0-41FA-B685-4BEF563C393C}" destId="{26126465-A9DE-4300-9B26-4AEF46C60351}" srcOrd="1" destOrd="0" presId="urn:microsoft.com/office/officeart/2005/8/layout/hierarchy1"/>
    <dgm:cxn modelId="{769AD769-DE30-4EBB-A65B-3E9A60504629}" type="presParOf" srcId="{26126465-A9DE-4300-9B26-4AEF46C60351}" destId="{1CBD233B-9886-419C-9C34-E89E689E6BF7}" srcOrd="0" destOrd="0" presId="urn:microsoft.com/office/officeart/2005/8/layout/hierarchy1"/>
    <dgm:cxn modelId="{A0DCE866-ABCE-41F7-A2CF-02C3CAA84775}" type="presParOf" srcId="{26126465-A9DE-4300-9B26-4AEF46C60351}" destId="{EC571644-1D7B-4421-A3D0-F89137070531}" srcOrd="1" destOrd="0" presId="urn:microsoft.com/office/officeart/2005/8/layout/hierarchy1"/>
    <dgm:cxn modelId="{2628C52A-F293-4FF8-87B1-E879D0F7EEEB}" type="presParOf" srcId="{EC571644-1D7B-4421-A3D0-F89137070531}" destId="{F49E39AB-1A1C-49BF-B20E-B940CEDDA12F}" srcOrd="0" destOrd="0" presId="urn:microsoft.com/office/officeart/2005/8/layout/hierarchy1"/>
    <dgm:cxn modelId="{A8EEFB97-0048-4C0D-BF29-412A4202DB48}" type="presParOf" srcId="{F49E39AB-1A1C-49BF-B20E-B940CEDDA12F}" destId="{3F6FF718-EB96-42BC-B34E-89F1B839649D}" srcOrd="0" destOrd="0" presId="urn:microsoft.com/office/officeart/2005/8/layout/hierarchy1"/>
    <dgm:cxn modelId="{8DAF824A-F33D-4A7B-B360-7DA519660AFA}" type="presParOf" srcId="{F49E39AB-1A1C-49BF-B20E-B940CEDDA12F}" destId="{CE70E4B8-16C5-494A-AD78-70FA81C7396C}" srcOrd="1" destOrd="0" presId="urn:microsoft.com/office/officeart/2005/8/layout/hierarchy1"/>
    <dgm:cxn modelId="{9618550F-3E7A-4A93-A863-D01CD59E1519}" type="presParOf" srcId="{EC571644-1D7B-4421-A3D0-F89137070531}" destId="{C9D7A88B-AB2A-481D-BB30-1F3935C3D930}" srcOrd="1" destOrd="0" presId="urn:microsoft.com/office/officeart/2005/8/layout/hierarchy1"/>
    <dgm:cxn modelId="{862E32C6-7ED0-4938-884D-C7A0CCD81A5F}" type="presParOf" srcId="{26126465-A9DE-4300-9B26-4AEF46C60351}" destId="{5E3917D4-F5CD-4639-A4A9-5F3507270A95}" srcOrd="2" destOrd="0" presId="urn:microsoft.com/office/officeart/2005/8/layout/hierarchy1"/>
    <dgm:cxn modelId="{018FF9B8-319F-4F23-B301-B2F50F1109ED}" type="presParOf" srcId="{26126465-A9DE-4300-9B26-4AEF46C60351}" destId="{D4288120-9336-49A1-8D83-8878943AF114}" srcOrd="3" destOrd="0" presId="urn:microsoft.com/office/officeart/2005/8/layout/hierarchy1"/>
    <dgm:cxn modelId="{3C1F0D09-79CE-4029-8042-42402CD6507B}" type="presParOf" srcId="{D4288120-9336-49A1-8D83-8878943AF114}" destId="{1338B260-FB51-4DD5-A3F2-1AD803B4D5A0}" srcOrd="0" destOrd="0" presId="urn:microsoft.com/office/officeart/2005/8/layout/hierarchy1"/>
    <dgm:cxn modelId="{4359251E-B465-451B-8CFE-43C239B4B693}" type="presParOf" srcId="{1338B260-FB51-4DD5-A3F2-1AD803B4D5A0}" destId="{5860FE5E-FE8D-47C0-B4CD-520198D60E1A}" srcOrd="0" destOrd="0" presId="urn:microsoft.com/office/officeart/2005/8/layout/hierarchy1"/>
    <dgm:cxn modelId="{1F650B93-6614-4CD4-A50E-C97170E9171E}" type="presParOf" srcId="{1338B260-FB51-4DD5-A3F2-1AD803B4D5A0}" destId="{C57A46E7-3F42-43F7-AE59-CF36BBF6FF0B}" srcOrd="1" destOrd="0" presId="urn:microsoft.com/office/officeart/2005/8/layout/hierarchy1"/>
    <dgm:cxn modelId="{49891CE6-C1FF-4977-B919-E625CC4BA535}" type="presParOf" srcId="{D4288120-9336-49A1-8D83-8878943AF114}" destId="{A1CDDA1F-72AA-4D65-ADCE-AADE87CD77F8}" srcOrd="1" destOrd="0" presId="urn:microsoft.com/office/officeart/2005/8/layout/hierarchy1"/>
    <dgm:cxn modelId="{59017A75-3F82-4B58-A6CA-2E8DF1FC5FED}" type="presParOf" srcId="{F39F7BCF-0097-43B3-BD55-3FDA9ABB3DDB}" destId="{EE17B117-11C7-42C8-8779-EBB3A89D6F7B}" srcOrd="2" destOrd="0" presId="urn:microsoft.com/office/officeart/2005/8/layout/hierarchy1"/>
    <dgm:cxn modelId="{AA57D04F-B651-4F5E-A966-4CA0742073B8}" type="presParOf" srcId="{F39F7BCF-0097-43B3-BD55-3FDA9ABB3DDB}" destId="{CD6B635A-3A4E-407E-90E7-C4B22FD45373}" srcOrd="3" destOrd="0" presId="urn:microsoft.com/office/officeart/2005/8/layout/hierarchy1"/>
    <dgm:cxn modelId="{D70CBA70-A403-4E0A-A64C-4006258F3705}" type="presParOf" srcId="{CD6B635A-3A4E-407E-90E7-C4B22FD45373}" destId="{D92BA100-802F-46C5-8C59-B6D3B1BE32D8}" srcOrd="0" destOrd="0" presId="urn:microsoft.com/office/officeart/2005/8/layout/hierarchy1"/>
    <dgm:cxn modelId="{20AF77FB-F7CB-4EEA-9313-AF920CB46A30}" type="presParOf" srcId="{D92BA100-802F-46C5-8C59-B6D3B1BE32D8}" destId="{5547C48A-7FCC-4C0B-A13E-92E20B8DA0AC}" srcOrd="0" destOrd="0" presId="urn:microsoft.com/office/officeart/2005/8/layout/hierarchy1"/>
    <dgm:cxn modelId="{2D706C61-6CD2-4CBC-B474-296489A9F408}" type="presParOf" srcId="{D92BA100-802F-46C5-8C59-B6D3B1BE32D8}" destId="{CE915428-53DD-4B03-9C70-FA5B7E0D9C95}" srcOrd="1" destOrd="0" presId="urn:microsoft.com/office/officeart/2005/8/layout/hierarchy1"/>
    <dgm:cxn modelId="{ACAF3524-82AA-4807-BA9B-C7C64ABA1E5E}" type="presParOf" srcId="{CD6B635A-3A4E-407E-90E7-C4B22FD45373}" destId="{F3AB3DDD-A932-4424-9D1C-41CD4C21B556}" srcOrd="1" destOrd="0" presId="urn:microsoft.com/office/officeart/2005/8/layout/hierarchy1"/>
    <dgm:cxn modelId="{29387F09-06EA-4596-85E3-6E0D0761B08D}" type="presParOf" srcId="{F3AB3DDD-A932-4424-9D1C-41CD4C21B556}" destId="{8E187BD4-F30B-4494-A5E7-F4E5352E4333}" srcOrd="0" destOrd="0" presId="urn:microsoft.com/office/officeart/2005/8/layout/hierarchy1"/>
    <dgm:cxn modelId="{A3BD742D-1910-4E2B-910D-D5B213A1C42F}" type="presParOf" srcId="{F3AB3DDD-A932-4424-9D1C-41CD4C21B556}" destId="{3C9B855E-A29D-417E-AE2F-2AA2FFADAB64}" srcOrd="1" destOrd="0" presId="urn:microsoft.com/office/officeart/2005/8/layout/hierarchy1"/>
    <dgm:cxn modelId="{15F39FFE-2114-4522-9238-7C0A6984975E}" type="presParOf" srcId="{3C9B855E-A29D-417E-AE2F-2AA2FFADAB64}" destId="{F36F3F36-7DE4-432B-9F37-8CA8A533F5D5}" srcOrd="0" destOrd="0" presId="urn:microsoft.com/office/officeart/2005/8/layout/hierarchy1"/>
    <dgm:cxn modelId="{C6771186-4792-4981-8F83-67F325E2281B}" type="presParOf" srcId="{F36F3F36-7DE4-432B-9F37-8CA8A533F5D5}" destId="{7D249B69-5D77-4615-995C-E1E0CF3AFA8C}" srcOrd="0" destOrd="0" presId="urn:microsoft.com/office/officeart/2005/8/layout/hierarchy1"/>
    <dgm:cxn modelId="{9370D93C-6298-44D1-9BA5-C2F940D7F3FE}" type="presParOf" srcId="{F36F3F36-7DE4-432B-9F37-8CA8A533F5D5}" destId="{F3BB019F-191D-4E2B-93CF-ED5DD5210125}" srcOrd="1" destOrd="0" presId="urn:microsoft.com/office/officeart/2005/8/layout/hierarchy1"/>
    <dgm:cxn modelId="{3E48D026-BD1E-481E-9CF8-00C2643E8C7A}" type="presParOf" srcId="{3C9B855E-A29D-417E-AE2F-2AA2FFADAB64}" destId="{754C7021-86B9-4BD3-BF08-FD564EB9C120}" srcOrd="1" destOrd="0" presId="urn:microsoft.com/office/officeart/2005/8/layout/hierarchy1"/>
    <dgm:cxn modelId="{EF1315FE-E785-4847-99DC-89B845D6FF35}" type="presParOf" srcId="{F3AB3DDD-A932-4424-9D1C-41CD4C21B556}" destId="{44637CB5-60E3-476B-B4B1-2804BC823A78}" srcOrd="2" destOrd="0" presId="urn:microsoft.com/office/officeart/2005/8/layout/hierarchy1"/>
    <dgm:cxn modelId="{7A5DEBA1-D3D2-4FB3-BCB1-712F6F314FD9}" type="presParOf" srcId="{F3AB3DDD-A932-4424-9D1C-41CD4C21B556}" destId="{D87FB88F-5204-4014-8D60-42825B45FA91}" srcOrd="3" destOrd="0" presId="urn:microsoft.com/office/officeart/2005/8/layout/hierarchy1"/>
    <dgm:cxn modelId="{A7B0EA48-CF98-4A2C-8C09-855B114019C0}" type="presParOf" srcId="{D87FB88F-5204-4014-8D60-42825B45FA91}" destId="{1457E074-5A66-4176-9FED-48D5D2306400}" srcOrd="0" destOrd="0" presId="urn:microsoft.com/office/officeart/2005/8/layout/hierarchy1"/>
    <dgm:cxn modelId="{7A47837E-7507-4BC5-80B4-F43BF2E14615}" type="presParOf" srcId="{1457E074-5A66-4176-9FED-48D5D2306400}" destId="{F9D9DBCA-EABE-4598-8D02-C7175E745EE7}" srcOrd="0" destOrd="0" presId="urn:microsoft.com/office/officeart/2005/8/layout/hierarchy1"/>
    <dgm:cxn modelId="{E75F6EFE-17B0-4728-86E0-2E5A54022C0C}" type="presParOf" srcId="{1457E074-5A66-4176-9FED-48D5D2306400}" destId="{F480418D-CE92-493F-8B87-A5EA64ADE23D}" srcOrd="1" destOrd="0" presId="urn:microsoft.com/office/officeart/2005/8/layout/hierarchy1"/>
    <dgm:cxn modelId="{04C8D00E-8704-4B2E-80EF-C13A6D7BBF04}" type="presParOf" srcId="{D87FB88F-5204-4014-8D60-42825B45FA91}" destId="{559E1B38-462D-4098-A4EC-9A59C521AF9C}" srcOrd="1" destOrd="0" presId="urn:microsoft.com/office/officeart/2005/8/layout/hierarchy1"/>
    <dgm:cxn modelId="{5DD501FE-C158-4FEE-ADDD-728D3A7ECA41}" type="presParOf" srcId="{F39F7BCF-0097-43B3-BD55-3FDA9ABB3DDB}" destId="{3ECC4E1A-F1F7-4FB2-857E-32C92BDE33D8}" srcOrd="4" destOrd="0" presId="urn:microsoft.com/office/officeart/2005/8/layout/hierarchy1"/>
    <dgm:cxn modelId="{1748389B-E2EB-4147-B425-803797437816}" type="presParOf" srcId="{F39F7BCF-0097-43B3-BD55-3FDA9ABB3DDB}" destId="{32C6B6C6-56AD-4322-BE0A-B65B3831CB76}" srcOrd="5" destOrd="0" presId="urn:microsoft.com/office/officeart/2005/8/layout/hierarchy1"/>
    <dgm:cxn modelId="{C35A37AD-4750-408A-A452-7B7EE196BABE}" type="presParOf" srcId="{32C6B6C6-56AD-4322-BE0A-B65B3831CB76}" destId="{E3283934-2C35-4EC2-B453-B6AFAF6C1441}" srcOrd="0" destOrd="0" presId="urn:microsoft.com/office/officeart/2005/8/layout/hierarchy1"/>
    <dgm:cxn modelId="{570EF81E-4887-4A95-A86B-9083D8804541}" type="presParOf" srcId="{E3283934-2C35-4EC2-B453-B6AFAF6C1441}" destId="{8270754C-3ACE-44B6-8546-3F30E04A03BC}" srcOrd="0" destOrd="0" presId="urn:microsoft.com/office/officeart/2005/8/layout/hierarchy1"/>
    <dgm:cxn modelId="{2B5C8F68-6D98-4452-8C06-B2A8883DBE91}" type="presParOf" srcId="{E3283934-2C35-4EC2-B453-B6AFAF6C1441}" destId="{D35621CF-CEAB-4891-AD68-4C93C17BB4DA}" srcOrd="1" destOrd="0" presId="urn:microsoft.com/office/officeart/2005/8/layout/hierarchy1"/>
    <dgm:cxn modelId="{CF7065AC-0F8F-46B1-BA6F-A37407792A35}" type="presParOf" srcId="{32C6B6C6-56AD-4322-BE0A-B65B3831CB76}" destId="{780D334A-A882-4D21-A7CE-532D784572E3}" srcOrd="1" destOrd="0" presId="urn:microsoft.com/office/officeart/2005/8/layout/hierarchy1"/>
    <dgm:cxn modelId="{8A85183E-A96E-4179-8E3D-DB2641A10CA1}" type="presParOf" srcId="{780D334A-A882-4D21-A7CE-532D784572E3}" destId="{B86CF89F-7B21-4B1A-88F6-7A979A75EDCC}" srcOrd="0" destOrd="0" presId="urn:microsoft.com/office/officeart/2005/8/layout/hierarchy1"/>
    <dgm:cxn modelId="{2273AC44-D223-4C78-B814-2EA7D11DF384}" type="presParOf" srcId="{780D334A-A882-4D21-A7CE-532D784572E3}" destId="{3BE580F5-D006-4BE3-9B8F-2F63A7EEACE8}" srcOrd="1" destOrd="0" presId="urn:microsoft.com/office/officeart/2005/8/layout/hierarchy1"/>
    <dgm:cxn modelId="{F7358E4F-207C-4E09-88D4-B27CC5B1C13D}" type="presParOf" srcId="{3BE580F5-D006-4BE3-9B8F-2F63A7EEACE8}" destId="{DFBEB22E-E3F9-4F4A-81DB-B42EB73F00C1}" srcOrd="0" destOrd="0" presId="urn:microsoft.com/office/officeart/2005/8/layout/hierarchy1"/>
    <dgm:cxn modelId="{55FAB1D6-9654-4AF6-A554-59DD1F6FD9F5}" type="presParOf" srcId="{DFBEB22E-E3F9-4F4A-81DB-B42EB73F00C1}" destId="{AFFE45E4-CF64-45FB-B33E-5676556B814C}" srcOrd="0" destOrd="0" presId="urn:microsoft.com/office/officeart/2005/8/layout/hierarchy1"/>
    <dgm:cxn modelId="{ED098174-ABF0-4567-A804-12721D09C411}" type="presParOf" srcId="{DFBEB22E-E3F9-4F4A-81DB-B42EB73F00C1}" destId="{1323CC76-20D8-4AF8-9E40-57F68196F765}" srcOrd="1" destOrd="0" presId="urn:microsoft.com/office/officeart/2005/8/layout/hierarchy1"/>
    <dgm:cxn modelId="{88A441AE-2DE1-4D61-8AAE-D2776242BE2F}" type="presParOf" srcId="{3BE580F5-D006-4BE3-9B8F-2F63A7EEACE8}" destId="{891358D1-BD67-4616-B301-7F40F7F34216}" srcOrd="1" destOrd="0" presId="urn:microsoft.com/office/officeart/2005/8/layout/hierarchy1"/>
    <dgm:cxn modelId="{B790C411-D092-4AEF-8247-BC226BA485C2}" type="presParOf" srcId="{780D334A-A882-4D21-A7CE-532D784572E3}" destId="{FADB926F-A470-4A7A-A42F-EA4BEA8ED0C2}" srcOrd="2" destOrd="0" presId="urn:microsoft.com/office/officeart/2005/8/layout/hierarchy1"/>
    <dgm:cxn modelId="{165AE57C-E49F-4FE9-B817-F66F9BB80D0C}" type="presParOf" srcId="{780D334A-A882-4D21-A7CE-532D784572E3}" destId="{5A5C26FB-C933-4789-8A38-FD532E43D4AD}" srcOrd="3" destOrd="0" presId="urn:microsoft.com/office/officeart/2005/8/layout/hierarchy1"/>
    <dgm:cxn modelId="{B9C456F5-A55F-4C9F-8879-70FACFD485FB}" type="presParOf" srcId="{5A5C26FB-C933-4789-8A38-FD532E43D4AD}" destId="{ADDF8D00-932C-4A0B-A0AB-58E78561A023}" srcOrd="0" destOrd="0" presId="urn:microsoft.com/office/officeart/2005/8/layout/hierarchy1"/>
    <dgm:cxn modelId="{ACE4C087-6D12-4DE0-AB62-4A4175EFC6A5}" type="presParOf" srcId="{ADDF8D00-932C-4A0B-A0AB-58E78561A023}" destId="{EEB036E2-ED76-436D-9BB3-F3FC68ED5062}" srcOrd="0" destOrd="0" presId="urn:microsoft.com/office/officeart/2005/8/layout/hierarchy1"/>
    <dgm:cxn modelId="{D53A2C25-084D-42C0-9DEB-B5C4C2E40167}" type="presParOf" srcId="{ADDF8D00-932C-4A0B-A0AB-58E78561A023}" destId="{C0F67FA5-4A47-4E13-96FD-3599918EFE03}" srcOrd="1" destOrd="0" presId="urn:microsoft.com/office/officeart/2005/8/layout/hierarchy1"/>
    <dgm:cxn modelId="{A6831C64-B994-4AA5-B0E3-728DA3A531C5}" type="presParOf" srcId="{5A5C26FB-C933-4789-8A38-FD532E43D4AD}" destId="{F76EF4E5-ED19-4BB0-BFAA-B027318DFD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B926F-A470-4A7A-A42F-EA4BEA8ED0C2}">
      <dsp:nvSpPr>
        <dsp:cNvPr id="0" name=""/>
        <dsp:cNvSpPr/>
      </dsp:nvSpPr>
      <dsp:spPr>
        <a:xfrm>
          <a:off x="6836233" y="3273372"/>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CF89F-7B21-4B1A-88F6-7A979A75EDCC}">
      <dsp:nvSpPr>
        <dsp:cNvPr id="0" name=""/>
        <dsp:cNvSpPr/>
      </dsp:nvSpPr>
      <dsp:spPr>
        <a:xfrm>
          <a:off x="6140053" y="3273372"/>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CC4E1A-F1F7-4FB2-857E-32C92BDE33D8}">
      <dsp:nvSpPr>
        <dsp:cNvPr id="0" name=""/>
        <dsp:cNvSpPr/>
      </dsp:nvSpPr>
      <dsp:spPr>
        <a:xfrm>
          <a:off x="4024420" y="1441349"/>
          <a:ext cx="2811813" cy="1108628"/>
        </a:xfrm>
        <a:custGeom>
          <a:avLst/>
          <a:gdLst/>
          <a:ahLst/>
          <a:cxnLst/>
          <a:rect l="0" t="0" r="0" b="0"/>
          <a:pathLst>
            <a:path>
              <a:moveTo>
                <a:pt x="0" y="0"/>
              </a:moveTo>
              <a:lnTo>
                <a:pt x="0" y="1003093"/>
              </a:lnTo>
              <a:lnTo>
                <a:pt x="2811813" y="1003093"/>
              </a:lnTo>
              <a:lnTo>
                <a:pt x="2811813" y="11086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37CB5-60E3-476B-B4B1-2804BC823A78}">
      <dsp:nvSpPr>
        <dsp:cNvPr id="0" name=""/>
        <dsp:cNvSpPr/>
      </dsp:nvSpPr>
      <dsp:spPr>
        <a:xfrm>
          <a:off x="3948219" y="3293164"/>
          <a:ext cx="799472" cy="311526"/>
        </a:xfrm>
        <a:custGeom>
          <a:avLst/>
          <a:gdLst/>
          <a:ahLst/>
          <a:cxnLst/>
          <a:rect l="0" t="0" r="0" b="0"/>
          <a:pathLst>
            <a:path>
              <a:moveTo>
                <a:pt x="0" y="0"/>
              </a:moveTo>
              <a:lnTo>
                <a:pt x="0" y="205991"/>
              </a:lnTo>
              <a:lnTo>
                <a:pt x="799472" y="205991"/>
              </a:lnTo>
              <a:lnTo>
                <a:pt x="799472" y="3115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187BD4-F30B-4494-A5E7-F4E5352E4333}">
      <dsp:nvSpPr>
        <dsp:cNvPr id="0" name=""/>
        <dsp:cNvSpPr/>
      </dsp:nvSpPr>
      <dsp:spPr>
        <a:xfrm>
          <a:off x="3355330" y="3293164"/>
          <a:ext cx="592889" cy="311526"/>
        </a:xfrm>
        <a:custGeom>
          <a:avLst/>
          <a:gdLst/>
          <a:ahLst/>
          <a:cxnLst/>
          <a:rect l="0" t="0" r="0" b="0"/>
          <a:pathLst>
            <a:path>
              <a:moveTo>
                <a:pt x="592889" y="0"/>
              </a:moveTo>
              <a:lnTo>
                <a:pt x="592889" y="205991"/>
              </a:lnTo>
              <a:lnTo>
                <a:pt x="0" y="205991"/>
              </a:lnTo>
              <a:lnTo>
                <a:pt x="0" y="3115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7B117-11C7-42C8-8779-EBB3A89D6F7B}">
      <dsp:nvSpPr>
        <dsp:cNvPr id="0" name=""/>
        <dsp:cNvSpPr/>
      </dsp:nvSpPr>
      <dsp:spPr>
        <a:xfrm>
          <a:off x="3902499" y="1441349"/>
          <a:ext cx="91440" cy="1128420"/>
        </a:xfrm>
        <a:custGeom>
          <a:avLst/>
          <a:gdLst/>
          <a:ahLst/>
          <a:cxnLst/>
          <a:rect l="0" t="0" r="0" b="0"/>
          <a:pathLst>
            <a:path>
              <a:moveTo>
                <a:pt x="121921" y="0"/>
              </a:moveTo>
              <a:lnTo>
                <a:pt x="121921" y="1022885"/>
              </a:lnTo>
              <a:lnTo>
                <a:pt x="45720" y="1022885"/>
              </a:lnTo>
              <a:lnTo>
                <a:pt x="45720" y="11284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917D4-F5CD-4639-A4A9-5F3507270A95}">
      <dsp:nvSpPr>
        <dsp:cNvPr id="0" name=""/>
        <dsp:cNvSpPr/>
      </dsp:nvSpPr>
      <dsp:spPr>
        <a:xfrm>
          <a:off x="1266787" y="3273372"/>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D233B-9886-419C-9C34-E89E689E6BF7}">
      <dsp:nvSpPr>
        <dsp:cNvPr id="0" name=""/>
        <dsp:cNvSpPr/>
      </dsp:nvSpPr>
      <dsp:spPr>
        <a:xfrm>
          <a:off x="570607" y="3273372"/>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B987A-CBE2-4AE0-BB0F-7E310DB5FA86}">
      <dsp:nvSpPr>
        <dsp:cNvPr id="0" name=""/>
        <dsp:cNvSpPr/>
      </dsp:nvSpPr>
      <dsp:spPr>
        <a:xfrm>
          <a:off x="1266787" y="1441349"/>
          <a:ext cx="2757632" cy="1108628"/>
        </a:xfrm>
        <a:custGeom>
          <a:avLst/>
          <a:gdLst/>
          <a:ahLst/>
          <a:cxnLst/>
          <a:rect l="0" t="0" r="0" b="0"/>
          <a:pathLst>
            <a:path>
              <a:moveTo>
                <a:pt x="2757632" y="0"/>
              </a:moveTo>
              <a:lnTo>
                <a:pt x="2757632" y="1003093"/>
              </a:lnTo>
              <a:lnTo>
                <a:pt x="0" y="1003093"/>
              </a:lnTo>
              <a:lnTo>
                <a:pt x="0" y="11086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F2054-86D8-4A68-81C5-BF26D67A00BF}">
      <dsp:nvSpPr>
        <dsp:cNvPr id="0" name=""/>
        <dsp:cNvSpPr/>
      </dsp:nvSpPr>
      <dsp:spPr>
        <a:xfrm>
          <a:off x="3454818" y="717954"/>
          <a:ext cx="1139204" cy="7233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7BD1B-12C6-4241-A9C2-912CF44091A2}">
      <dsp:nvSpPr>
        <dsp:cNvPr id="0" name=""/>
        <dsp:cNvSpPr/>
      </dsp:nvSpPr>
      <dsp:spPr>
        <a:xfrm>
          <a:off x="3581396" y="838203"/>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varieties</a:t>
          </a:r>
        </a:p>
      </dsp:txBody>
      <dsp:txXfrm>
        <a:off x="3602584" y="859391"/>
        <a:ext cx="1096828" cy="681019"/>
      </dsp:txXfrm>
    </dsp:sp>
    <dsp:sp modelId="{F46C43A6-6187-49AA-AC78-5AE83CFA4435}">
      <dsp:nvSpPr>
        <dsp:cNvPr id="0" name=""/>
        <dsp:cNvSpPr/>
      </dsp:nvSpPr>
      <dsp:spPr>
        <a:xfrm>
          <a:off x="697185" y="2549977"/>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29F1B0-5DA5-4BC5-AC2D-73AB31D068AC}">
      <dsp:nvSpPr>
        <dsp:cNvPr id="0" name=""/>
        <dsp:cNvSpPr/>
      </dsp:nvSpPr>
      <dsp:spPr>
        <a:xfrm>
          <a:off x="823763" y="2670227"/>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Hexaploid</a:t>
          </a:r>
        </a:p>
        <a:p>
          <a:pPr marL="0" lvl="0" indent="0" algn="ctr" defTabSz="577850">
            <a:lnSpc>
              <a:spcPct val="90000"/>
            </a:lnSpc>
            <a:spcBef>
              <a:spcPct val="0"/>
            </a:spcBef>
            <a:spcAft>
              <a:spcPct val="35000"/>
            </a:spcAft>
            <a:buNone/>
          </a:pPr>
          <a:r>
            <a:rPr lang="en-US" sz="1300" kern="1200" dirty="0"/>
            <a:t>6n=42</a:t>
          </a:r>
        </a:p>
      </dsp:txBody>
      <dsp:txXfrm>
        <a:off x="844951" y="2691415"/>
        <a:ext cx="1096828" cy="681019"/>
      </dsp:txXfrm>
    </dsp:sp>
    <dsp:sp modelId="{3F6FF718-EB96-42BC-B34E-89F1B839649D}">
      <dsp:nvSpPr>
        <dsp:cNvPr id="0" name=""/>
        <dsp:cNvSpPr/>
      </dsp:nvSpPr>
      <dsp:spPr>
        <a:xfrm>
          <a:off x="1004"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0E4B8-16C5-494A-AD78-70FA81C7396C}">
      <dsp:nvSpPr>
        <dsp:cNvPr id="0" name=""/>
        <dsp:cNvSpPr/>
      </dsp:nvSpPr>
      <dsp:spPr>
        <a:xfrm>
          <a:off x="127582"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aestivum</a:t>
          </a:r>
        </a:p>
      </dsp:txBody>
      <dsp:txXfrm>
        <a:off x="148770" y="3746129"/>
        <a:ext cx="1096828" cy="681019"/>
      </dsp:txXfrm>
    </dsp:sp>
    <dsp:sp modelId="{5860FE5E-FE8D-47C0-B4CD-520198D60E1A}">
      <dsp:nvSpPr>
        <dsp:cNvPr id="0" name=""/>
        <dsp:cNvSpPr/>
      </dsp:nvSpPr>
      <dsp:spPr>
        <a:xfrm>
          <a:off x="1393366"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A46E7-3F42-43F7-AE59-CF36BBF6FF0B}">
      <dsp:nvSpPr>
        <dsp:cNvPr id="0" name=""/>
        <dsp:cNvSpPr/>
      </dsp:nvSpPr>
      <dsp:spPr>
        <a:xfrm>
          <a:off x="1519944"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vulgar</a:t>
          </a:r>
        </a:p>
      </dsp:txBody>
      <dsp:txXfrm>
        <a:off x="1541132" y="3746129"/>
        <a:ext cx="1096828" cy="681019"/>
      </dsp:txXfrm>
    </dsp:sp>
    <dsp:sp modelId="{5547C48A-7FCC-4C0B-A13E-92E20B8DA0AC}">
      <dsp:nvSpPr>
        <dsp:cNvPr id="0" name=""/>
        <dsp:cNvSpPr/>
      </dsp:nvSpPr>
      <dsp:spPr>
        <a:xfrm>
          <a:off x="3378616" y="2569769"/>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15428-53DD-4B03-9C70-FA5B7E0D9C95}">
      <dsp:nvSpPr>
        <dsp:cNvPr id="0" name=""/>
        <dsp:cNvSpPr/>
      </dsp:nvSpPr>
      <dsp:spPr>
        <a:xfrm>
          <a:off x="3505195" y="2690019"/>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Tetraploid</a:t>
          </a:r>
        </a:p>
        <a:p>
          <a:pPr marL="0" lvl="0" indent="0" algn="ctr" defTabSz="577850">
            <a:lnSpc>
              <a:spcPct val="90000"/>
            </a:lnSpc>
            <a:spcBef>
              <a:spcPct val="0"/>
            </a:spcBef>
            <a:spcAft>
              <a:spcPct val="35000"/>
            </a:spcAft>
            <a:buNone/>
          </a:pPr>
          <a:r>
            <a:rPr lang="en-US" sz="1300" kern="1200" dirty="0"/>
            <a:t>4n=28</a:t>
          </a:r>
        </a:p>
      </dsp:txBody>
      <dsp:txXfrm>
        <a:off x="3526383" y="2711207"/>
        <a:ext cx="1096828" cy="681019"/>
      </dsp:txXfrm>
    </dsp:sp>
    <dsp:sp modelId="{7D249B69-5D77-4615-995C-E1E0CF3AFA8C}">
      <dsp:nvSpPr>
        <dsp:cNvPr id="0" name=""/>
        <dsp:cNvSpPr/>
      </dsp:nvSpPr>
      <dsp:spPr>
        <a:xfrm>
          <a:off x="2785727"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B019F-191D-4E2B-93CF-ED5DD5210125}">
      <dsp:nvSpPr>
        <dsp:cNvPr id="0" name=""/>
        <dsp:cNvSpPr/>
      </dsp:nvSpPr>
      <dsp:spPr>
        <a:xfrm>
          <a:off x="2912305"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durum</a:t>
          </a:r>
        </a:p>
      </dsp:txBody>
      <dsp:txXfrm>
        <a:off x="2933493" y="3746129"/>
        <a:ext cx="1096828" cy="681019"/>
      </dsp:txXfrm>
    </dsp:sp>
    <dsp:sp modelId="{F9D9DBCA-EABE-4598-8D02-C7175E745EE7}">
      <dsp:nvSpPr>
        <dsp:cNvPr id="0" name=""/>
        <dsp:cNvSpPr/>
      </dsp:nvSpPr>
      <dsp:spPr>
        <a:xfrm>
          <a:off x="4178089"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0418D-CE92-493F-8B87-A5EA64ADE23D}">
      <dsp:nvSpPr>
        <dsp:cNvPr id="0" name=""/>
        <dsp:cNvSpPr/>
      </dsp:nvSpPr>
      <dsp:spPr>
        <a:xfrm>
          <a:off x="4304667"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dicoccum</a:t>
          </a:r>
        </a:p>
      </dsp:txBody>
      <dsp:txXfrm>
        <a:off x="4325855" y="3746129"/>
        <a:ext cx="1096828" cy="681019"/>
      </dsp:txXfrm>
    </dsp:sp>
    <dsp:sp modelId="{8270754C-3ACE-44B6-8546-3F30E04A03BC}">
      <dsp:nvSpPr>
        <dsp:cNvPr id="0" name=""/>
        <dsp:cNvSpPr/>
      </dsp:nvSpPr>
      <dsp:spPr>
        <a:xfrm>
          <a:off x="6266631" y="2549977"/>
          <a:ext cx="1139204" cy="7233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621CF-CEAB-4891-AD68-4C93C17BB4DA}">
      <dsp:nvSpPr>
        <dsp:cNvPr id="0" name=""/>
        <dsp:cNvSpPr/>
      </dsp:nvSpPr>
      <dsp:spPr>
        <a:xfrm>
          <a:off x="6393209" y="2670227"/>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Diploid</a:t>
          </a:r>
        </a:p>
        <a:p>
          <a:pPr marL="0" lvl="0" indent="0" algn="ctr" defTabSz="577850">
            <a:lnSpc>
              <a:spcPct val="90000"/>
            </a:lnSpc>
            <a:spcBef>
              <a:spcPct val="0"/>
            </a:spcBef>
            <a:spcAft>
              <a:spcPct val="35000"/>
            </a:spcAft>
            <a:buNone/>
          </a:pPr>
          <a:r>
            <a:rPr lang="en-US" sz="1300" kern="1200" dirty="0"/>
            <a:t>2n=14</a:t>
          </a:r>
        </a:p>
      </dsp:txBody>
      <dsp:txXfrm>
        <a:off x="6414397" y="2691415"/>
        <a:ext cx="1096828" cy="681019"/>
      </dsp:txXfrm>
    </dsp:sp>
    <dsp:sp modelId="{AFFE45E4-CF64-45FB-B33E-5676556B814C}">
      <dsp:nvSpPr>
        <dsp:cNvPr id="0" name=""/>
        <dsp:cNvSpPr/>
      </dsp:nvSpPr>
      <dsp:spPr>
        <a:xfrm>
          <a:off x="5570450"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23CC76-20D8-4AF8-9E40-57F68196F765}">
      <dsp:nvSpPr>
        <dsp:cNvPr id="0" name=""/>
        <dsp:cNvSpPr/>
      </dsp:nvSpPr>
      <dsp:spPr>
        <a:xfrm>
          <a:off x="5697029"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spherococcum</a:t>
          </a:r>
        </a:p>
      </dsp:txBody>
      <dsp:txXfrm>
        <a:off x="5718217" y="3746129"/>
        <a:ext cx="1096828" cy="681019"/>
      </dsp:txXfrm>
    </dsp:sp>
    <dsp:sp modelId="{EEB036E2-ED76-436D-9BB3-F3FC68ED5062}">
      <dsp:nvSpPr>
        <dsp:cNvPr id="0" name=""/>
        <dsp:cNvSpPr/>
      </dsp:nvSpPr>
      <dsp:spPr>
        <a:xfrm>
          <a:off x="6962812" y="3604691"/>
          <a:ext cx="1139204" cy="72339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67FA5-4A47-4E13-96FD-3599918EFE03}">
      <dsp:nvSpPr>
        <dsp:cNvPr id="0" name=""/>
        <dsp:cNvSpPr/>
      </dsp:nvSpPr>
      <dsp:spPr>
        <a:xfrm>
          <a:off x="7089390" y="3724941"/>
          <a:ext cx="1139204" cy="723395"/>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 monococcum</a:t>
          </a:r>
        </a:p>
      </dsp:txBody>
      <dsp:txXfrm>
        <a:off x="7110578" y="3746129"/>
        <a:ext cx="1096828" cy="6810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2CC74-52CB-47B2-A5D1-99A0DD57D69B}" type="datetimeFigureOut">
              <a:rPr lang="en-US" smtClean="0"/>
              <a:pPr/>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C97ACF-7598-44A4-B3B4-3DDC7BB418A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2CC74-52CB-47B2-A5D1-99A0DD57D69B}" type="datetimeFigureOut">
              <a:rPr lang="en-US" smtClean="0"/>
              <a:pPr/>
              <a:t>11/30/2023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97ACF-7598-44A4-B3B4-3DDC7BB418A5}" type="slidenum">
              <a:rPr lang="en-US" smtClean="0"/>
              <a:pPr/>
              <a:t>‹#›</a:t>
            </a:fld>
            <a:endParaRPr lang="en-US" dirty="0"/>
          </a:p>
        </p:txBody>
      </p:sp>
      <p:sp>
        <p:nvSpPr>
          <p:cNvPr id="7" name="Rectangle 6"/>
          <p:cNvSpPr/>
          <p:nvPr userDrawn="1"/>
        </p:nvSpPr>
        <p:spPr>
          <a:xfrm>
            <a:off x="0" y="0"/>
            <a:ext cx="9144000" cy="6858000"/>
          </a:xfrm>
          <a:prstGeom prst="rect">
            <a:avLst/>
          </a:prstGeom>
          <a:blipFill dpi="0" rotWithShape="1">
            <a:blip r:embed="rId13" cstate="print">
              <a:alphaModFix amt="2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2286000"/>
          </a:xfrm>
        </p:spPr>
        <p:txBody>
          <a:bodyPr>
            <a:normAutofit/>
          </a:bodyPr>
          <a:lstStyle/>
          <a:p>
            <a:r>
              <a:rPr lang="en-US" dirty="0"/>
              <a:t>Cereal Crop</a:t>
            </a:r>
            <a:br>
              <a:rPr lang="en-US" dirty="0"/>
            </a:br>
            <a:r>
              <a:rPr lang="en-US" dirty="0"/>
              <a:t>Wheat </a:t>
            </a:r>
            <a:br>
              <a:rPr lang="en-US" dirty="0"/>
            </a:br>
            <a:r>
              <a:rPr lang="en-US" dirty="0"/>
              <a:t>Unit-2</a:t>
            </a:r>
          </a:p>
        </p:txBody>
      </p:sp>
      <p:sp>
        <p:nvSpPr>
          <p:cNvPr id="3" name="Subtitle 2"/>
          <p:cNvSpPr>
            <a:spLocks noGrp="1"/>
          </p:cNvSpPr>
          <p:nvPr>
            <p:ph type="subTitle" idx="1"/>
          </p:nvPr>
        </p:nvSpPr>
        <p:spPr>
          <a:xfrm>
            <a:off x="1371600" y="4114800"/>
            <a:ext cx="6400800" cy="1524000"/>
          </a:xfrm>
        </p:spPr>
        <p:txBody>
          <a:bodyPr>
            <a:normAutofit fontScale="55000" lnSpcReduction="20000"/>
          </a:bodyPr>
          <a:lstStyle/>
          <a:p>
            <a:r>
              <a:rPr lang="en-US" dirty="0">
                <a:solidFill>
                  <a:schemeClr val="tx2">
                    <a:lumMod val="75000"/>
                  </a:schemeClr>
                </a:solidFill>
              </a:rPr>
              <a:t>Prepared by </a:t>
            </a:r>
          </a:p>
          <a:p>
            <a:r>
              <a:rPr lang="en-US" dirty="0">
                <a:solidFill>
                  <a:schemeClr val="tx2">
                    <a:lumMod val="75000"/>
                  </a:schemeClr>
                </a:solidFill>
              </a:rPr>
              <a:t>Miss Kavita Basumatary</a:t>
            </a:r>
          </a:p>
          <a:p>
            <a:r>
              <a:rPr lang="en-US" dirty="0">
                <a:solidFill>
                  <a:schemeClr val="tx2">
                    <a:lumMod val="75000"/>
                  </a:schemeClr>
                </a:solidFill>
              </a:rPr>
              <a:t>Assistant Professor</a:t>
            </a:r>
          </a:p>
          <a:p>
            <a:r>
              <a:rPr lang="en-US" dirty="0">
                <a:solidFill>
                  <a:schemeClr val="tx2">
                    <a:lumMod val="75000"/>
                  </a:schemeClr>
                </a:solidFill>
              </a:rPr>
              <a:t>Department of Botany</a:t>
            </a:r>
          </a:p>
          <a:p>
            <a:r>
              <a:rPr lang="en-US" dirty="0">
                <a:solidFill>
                  <a:schemeClr val="tx2">
                    <a:lumMod val="75000"/>
                  </a:schemeClr>
                </a:solidFill>
              </a:rPr>
              <a:t>Goalpara College, Assam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named.gif"/>
          <p:cNvPicPr>
            <a:picLocks noGrp="1" noChangeAspect="1"/>
          </p:cNvPicPr>
          <p:nvPr>
            <p:ph idx="1"/>
          </p:nvPr>
        </p:nvPicPr>
        <p:blipFill>
          <a:blip r:embed="rId2" cstate="print"/>
          <a:stretch>
            <a:fillRect/>
          </a:stretch>
        </p:blipFill>
        <p:spPr>
          <a:xfrm>
            <a:off x="304800" y="228600"/>
            <a:ext cx="3733800" cy="6477000"/>
          </a:xfrm>
        </p:spPr>
      </p:pic>
      <p:pic>
        <p:nvPicPr>
          <p:cNvPr id="5" name="Picture 4" descr="TriAesSp2s.jpg"/>
          <p:cNvPicPr>
            <a:picLocks noChangeAspect="1"/>
          </p:cNvPicPr>
          <p:nvPr/>
        </p:nvPicPr>
        <p:blipFill>
          <a:blip r:embed="rId3" cstate="print"/>
          <a:stretch>
            <a:fillRect/>
          </a:stretch>
        </p:blipFill>
        <p:spPr>
          <a:xfrm>
            <a:off x="4114800" y="228600"/>
            <a:ext cx="4724400" cy="2743200"/>
          </a:xfrm>
          <a:prstGeom prst="rect">
            <a:avLst/>
          </a:prstGeom>
        </p:spPr>
      </p:pic>
      <p:pic>
        <p:nvPicPr>
          <p:cNvPr id="6" name="Picture 5" descr="9999056d7cf24a1857f0a448335e9a69.jpg"/>
          <p:cNvPicPr>
            <a:picLocks noChangeAspect="1"/>
          </p:cNvPicPr>
          <p:nvPr/>
        </p:nvPicPr>
        <p:blipFill>
          <a:blip r:embed="rId4" cstate="print"/>
          <a:srcRect/>
          <a:stretch>
            <a:fillRect/>
          </a:stretch>
        </p:blipFill>
        <p:spPr>
          <a:xfrm>
            <a:off x="4114800" y="2514600"/>
            <a:ext cx="4724400" cy="4191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Botanical description</a:t>
            </a:r>
          </a:p>
        </p:txBody>
      </p:sp>
      <p:sp>
        <p:nvSpPr>
          <p:cNvPr id="3" name="Content Placeholder 2"/>
          <p:cNvSpPr>
            <a:spLocks noGrp="1"/>
          </p:cNvSpPr>
          <p:nvPr>
            <p:ph idx="1"/>
          </p:nvPr>
        </p:nvSpPr>
        <p:spPr>
          <a:xfrm>
            <a:off x="457200" y="1295400"/>
            <a:ext cx="4267200" cy="5181600"/>
          </a:xfrm>
        </p:spPr>
        <p:txBody>
          <a:bodyPr>
            <a:normAutofit fontScale="85000" lnSpcReduction="20000"/>
          </a:bodyPr>
          <a:lstStyle/>
          <a:p>
            <a:r>
              <a:rPr lang="en-US" dirty="0"/>
              <a:t>Annual plant.</a:t>
            </a:r>
          </a:p>
          <a:p>
            <a:r>
              <a:rPr lang="en-US" dirty="0"/>
              <a:t>Leaf blades- linear, flat, auricled.</a:t>
            </a:r>
          </a:p>
          <a:p>
            <a:r>
              <a:rPr lang="en-US" dirty="0"/>
              <a:t>Inflorescence- erect spikes, spikelets solitary, sessile, compressed, 2-several flowered.</a:t>
            </a:r>
          </a:p>
          <a:p>
            <a:r>
              <a:rPr lang="en-US" dirty="0"/>
              <a:t>Flower- glumes ovate, persistent, shortly </a:t>
            </a:r>
            <a:r>
              <a:rPr lang="en-US" dirty="0" err="1"/>
              <a:t>awned</a:t>
            </a:r>
            <a:r>
              <a:rPr lang="en-US" dirty="0"/>
              <a:t>; lemmas oblong, </a:t>
            </a:r>
            <a:r>
              <a:rPr lang="en-US" dirty="0" err="1"/>
              <a:t>ventricose</a:t>
            </a:r>
            <a:r>
              <a:rPr lang="en-US" dirty="0"/>
              <a:t>, </a:t>
            </a:r>
            <a:r>
              <a:rPr lang="en-US" dirty="0" err="1"/>
              <a:t>awned</a:t>
            </a:r>
            <a:r>
              <a:rPr lang="en-US" dirty="0"/>
              <a:t>; </a:t>
            </a:r>
            <a:r>
              <a:rPr lang="en-US" dirty="0" err="1"/>
              <a:t>palea</a:t>
            </a:r>
            <a:r>
              <a:rPr lang="en-US" dirty="0"/>
              <a:t> </a:t>
            </a:r>
            <a:r>
              <a:rPr lang="en-US" dirty="0" err="1"/>
              <a:t>equalling</a:t>
            </a:r>
            <a:r>
              <a:rPr lang="en-US" dirty="0"/>
              <a:t> the lemma, lodicules-2, stamens-3, style very short.</a:t>
            </a:r>
          </a:p>
          <a:p>
            <a:endParaRPr lang="en-US" dirty="0"/>
          </a:p>
        </p:txBody>
      </p:sp>
      <p:pic>
        <p:nvPicPr>
          <p:cNvPr id="4" name="Picture 3" descr="1200px-Grassflower.svg.png"/>
          <p:cNvPicPr>
            <a:picLocks noChangeAspect="1"/>
          </p:cNvPicPr>
          <p:nvPr/>
        </p:nvPicPr>
        <p:blipFill>
          <a:blip r:embed="rId2" cstate="print"/>
          <a:stretch>
            <a:fillRect/>
          </a:stretch>
        </p:blipFill>
        <p:spPr>
          <a:xfrm>
            <a:off x="5257800" y="457200"/>
            <a:ext cx="3733800" cy="6400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and Temperature</a:t>
            </a:r>
          </a:p>
        </p:txBody>
      </p:sp>
      <p:sp>
        <p:nvSpPr>
          <p:cNvPr id="3" name="Content Placeholder 2"/>
          <p:cNvSpPr>
            <a:spLocks noGrp="1"/>
          </p:cNvSpPr>
          <p:nvPr>
            <p:ph idx="1"/>
          </p:nvPr>
        </p:nvSpPr>
        <p:spPr/>
        <p:txBody>
          <a:bodyPr/>
          <a:lstStyle/>
          <a:p>
            <a:r>
              <a:rPr lang="en-US" dirty="0"/>
              <a:t>Rabi crop.</a:t>
            </a:r>
          </a:p>
          <a:p>
            <a:r>
              <a:rPr lang="en-US" dirty="0"/>
              <a:t>Sowing- November – December.</a:t>
            </a:r>
          </a:p>
          <a:p>
            <a:r>
              <a:rPr lang="en-US" dirty="0"/>
              <a:t>Harvesting- March – April.</a:t>
            </a:r>
          </a:p>
          <a:p>
            <a:r>
              <a:rPr lang="en-US" dirty="0"/>
              <a:t>Average temperature- 20-25</a:t>
            </a:r>
            <a:r>
              <a:rPr lang="en-US" dirty="0">
                <a:latin typeface="Calibri"/>
                <a:cs typeface="Calibri"/>
              </a:rPr>
              <a:t>⁰C</a:t>
            </a:r>
          </a:p>
          <a:p>
            <a:r>
              <a:rPr lang="en-US" dirty="0">
                <a:latin typeface="Calibri"/>
                <a:cs typeface="Calibri"/>
              </a:rPr>
              <a:t>Germination stage- 20-25⁰C</a:t>
            </a:r>
          </a:p>
          <a:p>
            <a:r>
              <a:rPr lang="en-US" dirty="0">
                <a:latin typeface="Calibri"/>
                <a:cs typeface="Calibri"/>
              </a:rPr>
              <a:t>Vegetative stage- 20-23⁰C</a:t>
            </a:r>
          </a:p>
          <a:p>
            <a:r>
              <a:rPr lang="en-US" dirty="0">
                <a:latin typeface="Calibri"/>
                <a:cs typeface="Calibri"/>
              </a:rPr>
              <a:t>Reproductive stage- 23-25⁰C</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Cultivation </a:t>
            </a:r>
          </a:p>
        </p:txBody>
      </p:sp>
      <p:sp>
        <p:nvSpPr>
          <p:cNvPr id="3" name="Content Placeholder 2"/>
          <p:cNvSpPr>
            <a:spLocks noGrp="1"/>
          </p:cNvSpPr>
          <p:nvPr>
            <p:ph idx="1"/>
          </p:nvPr>
        </p:nvSpPr>
        <p:spPr/>
        <p:txBody>
          <a:bodyPr>
            <a:normAutofit fontScale="92500" lnSpcReduction="20000"/>
          </a:bodyPr>
          <a:lstStyle/>
          <a:p>
            <a:r>
              <a:rPr lang="en-US" dirty="0"/>
              <a:t>The soil must be properly prepared before starting the wheat farming. For this you can plough the soil either with disc or mould board plough. </a:t>
            </a:r>
          </a:p>
          <a:p>
            <a:r>
              <a:rPr lang="en-US" dirty="0"/>
              <a:t>Then arrange the soil by giving one deep plough, followed by 2 to 3 light </a:t>
            </a:r>
            <a:r>
              <a:rPr lang="en-US" dirty="0" err="1"/>
              <a:t>ploughing</a:t>
            </a:r>
            <a:r>
              <a:rPr lang="en-US" dirty="0"/>
              <a:t> and planking.</a:t>
            </a:r>
          </a:p>
          <a:p>
            <a:r>
              <a:rPr lang="en-US" dirty="0"/>
              <a:t> Now add natural fertilizers to it. For commercial wheat farming, an average of 50 kg Nitrogen, 25 kg Phosphorus and 12 kg Potash is sufficient in one acre of land. Add more organic contents while preparing the soil.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dirty="0"/>
              <a:t>The wheat seeds must be sown in about 4 to 5 cm inside the soil. </a:t>
            </a:r>
          </a:p>
          <a:p>
            <a:r>
              <a:rPr lang="en-US" dirty="0"/>
              <a:t>Always put the seeds in rows and maintain a spacing of 20-22.5 cm between the rows. </a:t>
            </a:r>
          </a:p>
          <a:p>
            <a:r>
              <a:rPr lang="en-US" dirty="0"/>
              <a:t>Planting or sowing the seeds in the right time is also important as delayed sowing can cause a gradual decline in the production. </a:t>
            </a:r>
          </a:p>
          <a:p>
            <a:r>
              <a:rPr lang="en-US" dirty="0"/>
              <a:t>In India, it is generally sown in the end of October and early November.</a:t>
            </a:r>
          </a:p>
          <a:p>
            <a:r>
              <a:rPr lang="en-US" dirty="0"/>
              <a:t>Also see that the wheat seeds is properly graded and thoroughly cleaned before sowing. Here you can apply fungicide for treating the seeds.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r>
              <a:rPr lang="en-US" dirty="0"/>
              <a:t>Harvesting begins in mid February and continues till </a:t>
            </a:r>
            <a:r>
              <a:rPr lang="en-US" dirty="0" err="1"/>
              <a:t>april</a:t>
            </a:r>
            <a:r>
              <a:rPr lang="en-US" dirty="0"/>
              <a:t>.</a:t>
            </a:r>
          </a:p>
          <a:p>
            <a:r>
              <a:rPr lang="en-US" dirty="0"/>
              <a:t>Harvesting starts when the leaves and stem turn yellow in color and become fairly dry.</a:t>
            </a:r>
          </a:p>
          <a:p>
            <a:r>
              <a:rPr lang="en-US" dirty="0"/>
              <a:t>Harvested grains are threshed by treading.</a:t>
            </a:r>
          </a:p>
          <a:p>
            <a:r>
              <a:rPr lang="en-US" dirty="0"/>
              <a:t>Followed by winnowing.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Commercially available wheat varieties</a:t>
            </a: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err="1"/>
              <a:t>Sonalika</a:t>
            </a:r>
            <a:endParaRPr lang="en-US" dirty="0"/>
          </a:p>
          <a:p>
            <a:r>
              <a:rPr lang="en-US" dirty="0" err="1"/>
              <a:t>Kalyansona</a:t>
            </a:r>
            <a:endParaRPr lang="en-US" dirty="0"/>
          </a:p>
          <a:p>
            <a:r>
              <a:rPr lang="en-US" dirty="0" err="1"/>
              <a:t>Arjun</a:t>
            </a:r>
            <a:endParaRPr lang="en-US" dirty="0"/>
          </a:p>
          <a:p>
            <a:r>
              <a:rPr lang="en-US" dirty="0" err="1"/>
              <a:t>Janak</a:t>
            </a:r>
            <a:endParaRPr lang="en-US" dirty="0"/>
          </a:p>
          <a:p>
            <a:r>
              <a:rPr lang="en-US" dirty="0"/>
              <a:t>UP 301 &amp; UP 262</a:t>
            </a:r>
          </a:p>
          <a:p>
            <a:r>
              <a:rPr lang="en-US" dirty="0" err="1"/>
              <a:t>Pratap</a:t>
            </a:r>
            <a:endParaRPr lang="en-US" dirty="0"/>
          </a:p>
          <a:p>
            <a:r>
              <a:rPr lang="en-US" dirty="0"/>
              <a:t>PV 18</a:t>
            </a:r>
          </a:p>
          <a:p>
            <a:r>
              <a:rPr lang="en-US" dirty="0"/>
              <a:t>WG  357 &amp; 377</a:t>
            </a:r>
          </a:p>
          <a:p>
            <a:r>
              <a:rPr lang="en-US" dirty="0" err="1"/>
              <a:t>Girija</a:t>
            </a:r>
            <a:endParaRPr lang="en-US" dirty="0"/>
          </a:p>
          <a:p>
            <a:r>
              <a:rPr lang="en-US" dirty="0" err="1"/>
              <a:t>Shailaja</a:t>
            </a:r>
            <a:endParaRPr lang="en-US" dirty="0"/>
          </a:p>
          <a:p>
            <a:r>
              <a:rPr lang="en-US" dirty="0" err="1"/>
              <a:t>Sharbati</a:t>
            </a:r>
            <a:r>
              <a:rPr lang="en-US" dirty="0"/>
              <a:t> </a:t>
            </a:r>
            <a:r>
              <a:rPr lang="en-US" dirty="0" err="1"/>
              <a:t>sonora</a:t>
            </a:r>
            <a:endParaRPr lang="en-US" dirty="0"/>
          </a:p>
          <a:p>
            <a:r>
              <a:rPr lang="en-US" dirty="0" err="1"/>
              <a:t>Choti</a:t>
            </a:r>
            <a:r>
              <a:rPr lang="en-US" dirty="0"/>
              <a:t> </a:t>
            </a:r>
            <a:r>
              <a:rPr lang="en-US" dirty="0" err="1"/>
              <a:t>lerma</a:t>
            </a:r>
            <a:endParaRPr lang="en-US" dirty="0"/>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Green Revolution</a:t>
            </a:r>
          </a:p>
        </p:txBody>
      </p:sp>
      <p:sp>
        <p:nvSpPr>
          <p:cNvPr id="3" name="Content Placeholder 2"/>
          <p:cNvSpPr>
            <a:spLocks noGrp="1"/>
          </p:cNvSpPr>
          <p:nvPr>
            <p:ph idx="1"/>
          </p:nvPr>
        </p:nvSpPr>
        <p:spPr>
          <a:xfrm>
            <a:off x="457200" y="1295400"/>
            <a:ext cx="8229600" cy="5334000"/>
          </a:xfrm>
        </p:spPr>
        <p:txBody>
          <a:bodyPr>
            <a:normAutofit fontScale="62500" lnSpcReduction="20000"/>
          </a:bodyPr>
          <a:lstStyle/>
          <a:p>
            <a:r>
              <a:rPr lang="en-US" dirty="0"/>
              <a:t>The Green Revolution was an </a:t>
            </a:r>
            <a:r>
              <a:rPr lang="en-US" dirty="0" err="1"/>
              <a:t>endeavour</a:t>
            </a:r>
            <a:r>
              <a:rPr lang="en-US" dirty="0"/>
              <a:t> initiated by</a:t>
            </a:r>
            <a:r>
              <a:rPr lang="en-US" b="1" dirty="0"/>
              <a:t> Norman Borlaug</a:t>
            </a:r>
            <a:r>
              <a:rPr lang="en-US" dirty="0"/>
              <a:t> in the 1960s. He is known as the </a:t>
            </a:r>
            <a:r>
              <a:rPr lang="en-US" b="1" dirty="0"/>
              <a:t>'Father of Green Revolution'</a:t>
            </a:r>
            <a:r>
              <a:rPr lang="en-US" dirty="0"/>
              <a:t> in world.</a:t>
            </a:r>
            <a:br>
              <a:rPr lang="en-US" dirty="0"/>
            </a:br>
            <a:endParaRPr lang="en-US" dirty="0"/>
          </a:p>
          <a:p>
            <a:pPr lvl="1"/>
            <a:r>
              <a:rPr lang="en-US" dirty="0"/>
              <a:t>It led to him winning the </a:t>
            </a:r>
            <a:r>
              <a:rPr lang="en-US" b="1" dirty="0"/>
              <a:t>Nobel Peace Prize</a:t>
            </a:r>
            <a:r>
              <a:rPr lang="en-US" dirty="0"/>
              <a:t> in 1970 for his work in developing </a:t>
            </a:r>
            <a:r>
              <a:rPr lang="en-US" b="1" dirty="0"/>
              <a:t>High Yielding Varieties (HYVs) of wheat.</a:t>
            </a:r>
          </a:p>
          <a:p>
            <a:pPr lvl="1">
              <a:buNone/>
            </a:pPr>
            <a:endParaRPr lang="en-US" dirty="0"/>
          </a:p>
          <a:p>
            <a:r>
              <a:rPr lang="en-US" dirty="0"/>
              <a:t>In India, the Green Revolution was mainly led by</a:t>
            </a:r>
            <a:r>
              <a:rPr lang="en-US" b="1" dirty="0"/>
              <a:t> M.S. </a:t>
            </a:r>
            <a:r>
              <a:rPr lang="en-US" b="1" dirty="0" err="1"/>
              <a:t>Swaminathan</a:t>
            </a:r>
            <a:r>
              <a:rPr lang="en-US" b="1" dirty="0"/>
              <a:t>.</a:t>
            </a:r>
          </a:p>
          <a:p>
            <a:pPr>
              <a:buNone/>
            </a:pPr>
            <a:endParaRPr lang="en-US" dirty="0"/>
          </a:p>
          <a:p>
            <a:r>
              <a:rPr lang="en-US" dirty="0"/>
              <a:t>The Green Revolution resulted in a</a:t>
            </a:r>
            <a:r>
              <a:rPr lang="en-US" b="1" dirty="0"/>
              <a:t> great increase in production of food grains</a:t>
            </a:r>
            <a:r>
              <a:rPr lang="en-US" dirty="0"/>
              <a:t> (especially wheat and rice) due to the introduction into developing countries of new, high-yielding variety seeds, beginning in the mid-20</a:t>
            </a:r>
            <a:r>
              <a:rPr lang="en-US" baseline="30000" dirty="0"/>
              <a:t>th</a:t>
            </a:r>
            <a:r>
              <a:rPr lang="en-US" dirty="0"/>
              <a:t> century.</a:t>
            </a:r>
          </a:p>
          <a:p>
            <a:pPr lvl="1"/>
            <a:r>
              <a:rPr lang="en-US" dirty="0"/>
              <a:t>Its early dramatic successes were in Mexico and the Indian subcontinent.</a:t>
            </a:r>
          </a:p>
          <a:p>
            <a:pPr lvl="1">
              <a:buNone/>
            </a:pPr>
            <a:endParaRPr lang="en-US" dirty="0"/>
          </a:p>
          <a:p>
            <a:r>
              <a:rPr lang="en-US" dirty="0"/>
              <a:t>The Green Revolution, spreading over the period from 1967-68 to 1977-78, changed India’s status from a food-deficient country to one of the world's leading agricultural nations.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of Green Revolution</a:t>
            </a:r>
            <a:endParaRPr lang="en-US" dirty="0"/>
          </a:p>
        </p:txBody>
      </p:sp>
      <p:sp>
        <p:nvSpPr>
          <p:cNvPr id="3" name="Content Placeholder 2"/>
          <p:cNvSpPr>
            <a:spLocks noGrp="1"/>
          </p:cNvSpPr>
          <p:nvPr>
            <p:ph idx="1"/>
          </p:nvPr>
        </p:nvSpPr>
        <p:spPr>
          <a:xfrm>
            <a:off x="457200" y="1524000"/>
            <a:ext cx="8229600" cy="5029200"/>
          </a:xfrm>
        </p:spPr>
        <p:txBody>
          <a:bodyPr>
            <a:normAutofit fontScale="70000" lnSpcReduction="20000"/>
          </a:bodyPr>
          <a:lstStyle/>
          <a:p>
            <a:r>
              <a:rPr lang="en-US" b="1" dirty="0"/>
              <a:t>Short Term:</a:t>
            </a:r>
            <a:r>
              <a:rPr lang="en-US" dirty="0"/>
              <a:t> The revolution was launched to address India’s hunger crisis during the </a:t>
            </a:r>
            <a:r>
              <a:rPr lang="en-US" b="1" dirty="0"/>
              <a:t>second Five Year Plan.</a:t>
            </a:r>
          </a:p>
          <a:p>
            <a:pPr>
              <a:buNone/>
            </a:pPr>
            <a:endParaRPr lang="en-US" dirty="0"/>
          </a:p>
          <a:p>
            <a:r>
              <a:rPr lang="en-US" b="1" dirty="0"/>
              <a:t>Long Term:</a:t>
            </a:r>
            <a:r>
              <a:rPr lang="en-US" dirty="0"/>
              <a:t> The long term objectives included overall agriculture modernization based on rural development, industrial development; infrastructure, raw material etc.</a:t>
            </a:r>
          </a:p>
          <a:p>
            <a:pPr>
              <a:buNone/>
            </a:pPr>
            <a:endParaRPr lang="en-US" dirty="0"/>
          </a:p>
          <a:p>
            <a:r>
              <a:rPr lang="en-US" b="1" dirty="0"/>
              <a:t>Employment:</a:t>
            </a:r>
            <a:r>
              <a:rPr lang="en-US" dirty="0"/>
              <a:t> To provide employment to both agricultural and industrial workers.</a:t>
            </a:r>
          </a:p>
          <a:p>
            <a:pPr>
              <a:buNone/>
            </a:pPr>
            <a:endParaRPr lang="en-US" dirty="0"/>
          </a:p>
          <a:p>
            <a:r>
              <a:rPr lang="en-US" b="1" dirty="0"/>
              <a:t>Scientific Studies:</a:t>
            </a:r>
            <a:r>
              <a:rPr lang="en-US" dirty="0"/>
              <a:t> Producing stronger plants which could withstand extreme climates and diseases.</a:t>
            </a:r>
          </a:p>
          <a:p>
            <a:pPr>
              <a:buNone/>
            </a:pPr>
            <a:endParaRPr lang="en-US" dirty="0"/>
          </a:p>
          <a:p>
            <a:r>
              <a:rPr lang="en-US" b="1" dirty="0"/>
              <a:t>Globalization of the Agricultural World:</a:t>
            </a:r>
            <a:r>
              <a:rPr lang="en-US" dirty="0"/>
              <a:t> By spreading technology to non-industrialized nations and setting up many corporations in major agricultural areas.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a:t>Background of Green Revolution in India</a:t>
            </a:r>
            <a:endParaRPr lang="en-US" dirty="0"/>
          </a:p>
        </p:txBody>
      </p:sp>
      <p:sp>
        <p:nvSpPr>
          <p:cNvPr id="3" name="Content Placeholder 2"/>
          <p:cNvSpPr>
            <a:spLocks noGrp="1"/>
          </p:cNvSpPr>
          <p:nvPr>
            <p:ph idx="1"/>
          </p:nvPr>
        </p:nvSpPr>
        <p:spPr>
          <a:xfrm>
            <a:off x="457200" y="1524000"/>
            <a:ext cx="8229600" cy="5181600"/>
          </a:xfrm>
        </p:spPr>
        <p:txBody>
          <a:bodyPr>
            <a:normAutofit fontScale="62500" lnSpcReduction="20000"/>
          </a:bodyPr>
          <a:lstStyle/>
          <a:p>
            <a:r>
              <a:rPr lang="en-US" dirty="0"/>
              <a:t>In 1943, India suffered from the world’s worst recorded food crisis; </a:t>
            </a:r>
            <a:r>
              <a:rPr lang="en-US" b="1" dirty="0"/>
              <a:t>the Bengal Famine,</a:t>
            </a:r>
            <a:r>
              <a:rPr lang="en-US" dirty="0"/>
              <a:t> which led to the death of approximately 4 million people in eastern India due to hunger.</a:t>
            </a:r>
          </a:p>
          <a:p>
            <a:r>
              <a:rPr lang="en-US" dirty="0"/>
              <a:t>Even after independence in 1947, until 1967 the government largely concentrated on expanding the farming areas.</a:t>
            </a:r>
          </a:p>
          <a:p>
            <a:pPr lvl="1"/>
            <a:r>
              <a:rPr lang="en-US" dirty="0"/>
              <a:t>But the population was growing at a much faster rate than food production.</a:t>
            </a:r>
          </a:p>
          <a:p>
            <a:r>
              <a:rPr lang="en-US" dirty="0"/>
              <a:t>This called for an immediate and drastic action to increase yield. The action came in the form of the Green Revolution.</a:t>
            </a:r>
          </a:p>
          <a:p>
            <a:r>
              <a:rPr lang="en-US" dirty="0"/>
              <a:t>The green revolution in India refers to a period when </a:t>
            </a:r>
            <a:r>
              <a:rPr lang="en-US" b="1" dirty="0"/>
              <a:t>Indian Agriculture was converted into an industrial system</a:t>
            </a:r>
            <a:r>
              <a:rPr lang="en-US" dirty="0"/>
              <a:t> due to the</a:t>
            </a:r>
            <a:r>
              <a:rPr lang="en-US" b="1" dirty="0"/>
              <a:t> adoption of modern methods and technology</a:t>
            </a:r>
            <a:r>
              <a:rPr lang="en-US" dirty="0"/>
              <a:t> such as the use of HYV seeds, tractors, irrigation facilities, pesticides and fertilizers.</a:t>
            </a:r>
          </a:p>
          <a:p>
            <a:r>
              <a:rPr lang="en-US" dirty="0"/>
              <a:t>It was funded by the US and the Indian Government and the Ford and Rockefeller Foundation.</a:t>
            </a:r>
          </a:p>
          <a:p>
            <a:r>
              <a:rPr lang="en-US" dirty="0"/>
              <a:t>The Green Revolution in India is largely the Wheat Revolution as the wheat production increased by more than three times between 1967-68 and 2003-04, while the overall increase in the production of cereals was only two times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Introduction</a:t>
            </a:r>
          </a:p>
        </p:txBody>
      </p:sp>
      <p:sp>
        <p:nvSpPr>
          <p:cNvPr id="3" name="Content Placeholder 2"/>
          <p:cNvSpPr>
            <a:spLocks noGrp="1"/>
          </p:cNvSpPr>
          <p:nvPr>
            <p:ph idx="1"/>
          </p:nvPr>
        </p:nvSpPr>
        <p:spPr>
          <a:xfrm>
            <a:off x="457200" y="838200"/>
            <a:ext cx="4419600" cy="5867400"/>
          </a:xfrm>
        </p:spPr>
        <p:txBody>
          <a:bodyPr>
            <a:normAutofit fontScale="92500" lnSpcReduction="20000"/>
          </a:bodyPr>
          <a:lstStyle/>
          <a:p>
            <a:r>
              <a:rPr lang="en-US" dirty="0"/>
              <a:t>Plants from the family</a:t>
            </a:r>
            <a:r>
              <a:rPr lang="en-US" i="1" dirty="0"/>
              <a:t> </a:t>
            </a:r>
            <a:r>
              <a:rPr lang="en-US" dirty="0">
                <a:solidFill>
                  <a:srgbClr val="00B050"/>
                </a:solidFill>
              </a:rPr>
              <a:t>Gramineae</a:t>
            </a:r>
            <a:r>
              <a:rPr lang="en-US" dirty="0"/>
              <a:t>, whose </a:t>
            </a:r>
            <a:r>
              <a:rPr lang="en-US" dirty="0">
                <a:solidFill>
                  <a:schemeClr val="accent6">
                    <a:lumMod val="75000"/>
                  </a:schemeClr>
                </a:solidFill>
              </a:rPr>
              <a:t>grains</a:t>
            </a:r>
            <a:r>
              <a:rPr lang="en-US" dirty="0"/>
              <a:t> are used as food are called</a:t>
            </a:r>
            <a:r>
              <a:rPr lang="en-US" i="1" dirty="0"/>
              <a:t> </a:t>
            </a:r>
            <a:r>
              <a:rPr lang="en-US" i="1" dirty="0">
                <a:solidFill>
                  <a:schemeClr val="accent6">
                    <a:lumMod val="75000"/>
                  </a:schemeClr>
                </a:solidFill>
              </a:rPr>
              <a:t>Cereals</a:t>
            </a:r>
            <a:r>
              <a:rPr lang="en-US" i="1" dirty="0"/>
              <a:t>.</a:t>
            </a:r>
          </a:p>
          <a:p>
            <a:r>
              <a:rPr lang="en-US" dirty="0"/>
              <a:t>The name cereal has been given in honor of the roman Goddess- ‘</a:t>
            </a:r>
            <a:r>
              <a:rPr lang="en-US" i="1" dirty="0">
                <a:solidFill>
                  <a:schemeClr val="accent6">
                    <a:lumMod val="75000"/>
                  </a:schemeClr>
                </a:solidFill>
              </a:rPr>
              <a:t>Ceres</a:t>
            </a:r>
            <a:r>
              <a:rPr lang="en-US" dirty="0"/>
              <a:t>’.</a:t>
            </a:r>
          </a:p>
          <a:p>
            <a:r>
              <a:rPr lang="en-US" dirty="0"/>
              <a:t>Characters-</a:t>
            </a:r>
          </a:p>
          <a:p>
            <a:pPr>
              <a:buNone/>
            </a:pPr>
            <a:r>
              <a:rPr lang="en-US" dirty="0"/>
              <a:t>    caryopsis fruit, spike inflorescence, alternate leaves with ligules, delicate and rounded stems, annual or perennial herb.</a:t>
            </a:r>
          </a:p>
          <a:p>
            <a:endParaRPr lang="en-US" dirty="0"/>
          </a:p>
        </p:txBody>
      </p:sp>
      <p:pic>
        <p:nvPicPr>
          <p:cNvPr id="4" name="Picture 3" descr="Ceres.jpg"/>
          <p:cNvPicPr>
            <a:picLocks noChangeAspect="1"/>
          </p:cNvPicPr>
          <p:nvPr/>
        </p:nvPicPr>
        <p:blipFill>
          <a:blip r:embed="rId2" cstate="print"/>
          <a:stretch>
            <a:fillRect/>
          </a:stretch>
        </p:blipFill>
        <p:spPr>
          <a:xfrm>
            <a:off x="5181600" y="1295400"/>
            <a:ext cx="3429000" cy="4876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Impacts of Green Revolution</a:t>
            </a:r>
          </a:p>
        </p:txBody>
      </p:sp>
      <p:sp>
        <p:nvSpPr>
          <p:cNvPr id="3" name="Content Placeholder 2"/>
          <p:cNvSpPr>
            <a:spLocks noGrp="1"/>
          </p:cNvSpPr>
          <p:nvPr>
            <p:ph idx="1"/>
          </p:nvPr>
        </p:nvSpPr>
        <p:spPr>
          <a:xfrm>
            <a:off x="457200" y="1600200"/>
            <a:ext cx="8229600" cy="5029200"/>
          </a:xfrm>
        </p:spPr>
        <p:txBody>
          <a:bodyPr>
            <a:normAutofit/>
          </a:bodyPr>
          <a:lstStyle/>
          <a:p>
            <a:r>
              <a:rPr lang="en-US" sz="1600" b="1" dirty="0"/>
              <a:t>Tremendous Increase in Crop Produce:</a:t>
            </a:r>
            <a:r>
              <a:rPr lang="en-US" sz="1600" dirty="0"/>
              <a:t> It resulted in a grain output of 131 million </a:t>
            </a:r>
            <a:r>
              <a:rPr lang="en-US" sz="1600" dirty="0" err="1"/>
              <a:t>tonnes</a:t>
            </a:r>
            <a:r>
              <a:rPr lang="en-US" sz="1600" dirty="0"/>
              <a:t> in the year 1978-79 and established India as one of the world's biggest agricultural producers.</a:t>
            </a:r>
          </a:p>
          <a:p>
            <a:pPr lvl="1"/>
            <a:r>
              <a:rPr lang="en-US" sz="1600" dirty="0"/>
              <a:t>The crop area under high yielding varieties of wheat and rice grew considerably during the Green Revolution.</a:t>
            </a:r>
          </a:p>
          <a:p>
            <a:pPr lvl="1"/>
            <a:endParaRPr lang="en-US" sz="1600" dirty="0"/>
          </a:p>
          <a:p>
            <a:r>
              <a:rPr lang="en-US" sz="1600" b="1" dirty="0"/>
              <a:t>Reduced Import of Food-Grains:</a:t>
            </a:r>
            <a:r>
              <a:rPr lang="en-US" sz="1600" dirty="0"/>
              <a:t> India became self-sufficient in food-grains and had sufficient stock in the central pool, even, at times, India was in a position to export food-grains.</a:t>
            </a:r>
          </a:p>
          <a:p>
            <a:pPr lvl="1"/>
            <a:r>
              <a:rPr lang="en-US" sz="1600" dirty="0"/>
              <a:t>The per capita net availability of food-grains has also increased.</a:t>
            </a:r>
          </a:p>
          <a:p>
            <a:pPr lvl="1">
              <a:buNone/>
            </a:pPr>
            <a:endParaRPr lang="en-US" sz="1600" dirty="0"/>
          </a:p>
          <a:p>
            <a:r>
              <a:rPr lang="en-US" sz="1600" b="1" dirty="0"/>
              <a:t>Benefits to the Farmers:</a:t>
            </a:r>
            <a:r>
              <a:rPr lang="en-US" sz="1600" dirty="0"/>
              <a:t> The introduction of the Green Revolution helped the farmers in raising their level of income.</a:t>
            </a:r>
            <a:br>
              <a:rPr lang="en-US" sz="1600" dirty="0"/>
            </a:br>
            <a:endParaRPr lang="en-US" sz="1600" dirty="0"/>
          </a:p>
          <a:p>
            <a:pPr lvl="1"/>
            <a:r>
              <a:rPr lang="en-US" sz="1600" dirty="0"/>
              <a:t>Farmers ploughed back their surplus income for improving agricultural productivity.</a:t>
            </a:r>
          </a:p>
          <a:p>
            <a:pPr lvl="1"/>
            <a:r>
              <a:rPr lang="en-US" sz="1600" dirty="0"/>
              <a:t>The big farmers with more than 10 hectares of land were particularly benefited by this revolution by investing large amounts of money in various inputs like HYV seeds, fertilizers, machines, etc. It also promoted capitalist farming.</a:t>
            </a:r>
          </a:p>
          <a:p>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77500" lnSpcReduction="20000"/>
          </a:bodyPr>
          <a:lstStyle/>
          <a:p>
            <a:r>
              <a:rPr lang="en-US" b="1" dirty="0"/>
              <a:t>Industrial Growth:</a:t>
            </a:r>
            <a:r>
              <a:rPr lang="en-US" dirty="0"/>
              <a:t> The Revolution brought about large scale farm mechanization which created demand for different types of machines like tractors, harvesters, threshers, combines, diesel engines, electric motors, pumping sets, etc.</a:t>
            </a:r>
            <a:br>
              <a:rPr lang="en-US" dirty="0"/>
            </a:br>
            <a:endParaRPr lang="en-US" dirty="0"/>
          </a:p>
          <a:p>
            <a:pPr lvl="1"/>
            <a:r>
              <a:rPr lang="en-US" dirty="0"/>
              <a:t>Besides, demand for chemical fertilizers, pesticides, insecticides, </a:t>
            </a:r>
            <a:r>
              <a:rPr lang="en-US" dirty="0" err="1"/>
              <a:t>weedicides</a:t>
            </a:r>
            <a:r>
              <a:rPr lang="en-US" dirty="0"/>
              <a:t>, etc. also increased considerably.</a:t>
            </a:r>
          </a:p>
          <a:p>
            <a:pPr lvl="1"/>
            <a:r>
              <a:rPr lang="en-US" dirty="0"/>
              <a:t>Several agricultural products were also used as raw materials in various industries known as</a:t>
            </a:r>
            <a:r>
              <a:rPr lang="en-US" b="1" dirty="0"/>
              <a:t> agro based industries.</a:t>
            </a:r>
            <a:endParaRPr lang="en-US" dirty="0"/>
          </a:p>
          <a:p>
            <a:r>
              <a:rPr lang="en-US" b="1" dirty="0"/>
              <a:t>Rural Employment:</a:t>
            </a:r>
            <a:r>
              <a:rPr lang="en-US" dirty="0"/>
              <a:t> There was an appreciable increase in the demand for </a:t>
            </a:r>
            <a:r>
              <a:rPr lang="en-US" dirty="0" err="1"/>
              <a:t>labour</a:t>
            </a:r>
            <a:r>
              <a:rPr lang="en-US" dirty="0"/>
              <a:t> force due to multiple cropping and use of fertilizers.</a:t>
            </a:r>
            <a:br>
              <a:rPr lang="en-US" dirty="0"/>
            </a:br>
            <a:endParaRPr lang="en-US" dirty="0"/>
          </a:p>
          <a:p>
            <a:pPr lvl="1"/>
            <a:r>
              <a:rPr lang="en-US" dirty="0"/>
              <a:t>The Green Revolution created plenty of jobs not only for agricultural workers but also industrial workers by creating related facilities such as factories and hydroelectric power stations.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Negative Impacts of Green Revolution</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b="1" dirty="0"/>
              <a:t>Non-Food Grains Left Out :</a:t>
            </a:r>
            <a:r>
              <a:rPr lang="en-US" dirty="0"/>
              <a:t> Although all food-grains including wheat, rice, </a:t>
            </a:r>
            <a:r>
              <a:rPr lang="en-US" dirty="0" err="1"/>
              <a:t>jowar</a:t>
            </a:r>
            <a:r>
              <a:rPr lang="en-US" dirty="0"/>
              <a:t>, </a:t>
            </a:r>
            <a:r>
              <a:rPr lang="en-US" dirty="0" err="1"/>
              <a:t>bajra</a:t>
            </a:r>
            <a:r>
              <a:rPr lang="en-US" dirty="0"/>
              <a:t> and maize have gained from the revolution, other crops such as coarse cereals, pulses and oilseeds were left out of the ambit of the revolution.</a:t>
            </a:r>
          </a:p>
          <a:p>
            <a:pPr lvl="1"/>
            <a:r>
              <a:rPr lang="en-US" dirty="0"/>
              <a:t>Major commercial crops like cotton, jute, tea and sugarcane were also left almost untouched by the Green Revolution.</a:t>
            </a:r>
          </a:p>
          <a:p>
            <a:pPr lvl="1"/>
            <a:endParaRPr lang="en-US" dirty="0"/>
          </a:p>
          <a:p>
            <a:r>
              <a:rPr lang="en-US" b="1" dirty="0"/>
              <a:t>Limited Coverage of HYVP:</a:t>
            </a:r>
            <a:r>
              <a:rPr lang="en-US" dirty="0"/>
              <a:t> High Yielding Variety </a:t>
            </a:r>
            <a:r>
              <a:rPr lang="en-US" dirty="0" err="1"/>
              <a:t>Programme</a:t>
            </a:r>
            <a:r>
              <a:rPr lang="en-US" dirty="0"/>
              <a:t> (HYVP) was restricted to only five crops: Wheat, Rice, </a:t>
            </a:r>
            <a:r>
              <a:rPr lang="en-US" dirty="0" err="1"/>
              <a:t>Jowar</a:t>
            </a:r>
            <a:r>
              <a:rPr lang="en-US" dirty="0"/>
              <a:t>, </a:t>
            </a:r>
            <a:r>
              <a:rPr lang="en-US" dirty="0" err="1"/>
              <a:t>Bajra</a:t>
            </a:r>
            <a:r>
              <a:rPr lang="en-US" dirty="0"/>
              <a:t> and Maize.</a:t>
            </a:r>
          </a:p>
          <a:p>
            <a:pPr lvl="1"/>
            <a:r>
              <a:rPr lang="en-US" dirty="0"/>
              <a:t>Therefore, non-food grains were excluded from the ambit of the new strategy.</a:t>
            </a:r>
            <a:br>
              <a:rPr lang="en-US" dirty="0"/>
            </a:br>
            <a:endParaRPr lang="en-US" dirty="0"/>
          </a:p>
          <a:p>
            <a:pPr lvl="2"/>
            <a:r>
              <a:rPr lang="en-US" dirty="0"/>
              <a:t>The HYV seeds in the non-food crops were either not developed so far or they were not good enough for farmers to risk their adoption.</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fontScale="77500" lnSpcReduction="20000"/>
          </a:bodyPr>
          <a:lstStyle/>
          <a:p>
            <a:r>
              <a:rPr lang="en-US" b="1" dirty="0"/>
              <a:t>Regional Disparities:</a:t>
            </a:r>
            <a:br>
              <a:rPr lang="en-US" dirty="0"/>
            </a:br>
            <a:endParaRPr lang="en-US" dirty="0"/>
          </a:p>
          <a:p>
            <a:pPr lvl="1"/>
            <a:r>
              <a:rPr lang="en-US" dirty="0"/>
              <a:t>Green Revolution technology has given birth to growing disparities in economic development at interred and intra regional levels.</a:t>
            </a:r>
          </a:p>
          <a:p>
            <a:pPr lvl="1"/>
            <a:r>
              <a:rPr lang="en-US" dirty="0"/>
              <a:t>It has so far affected only 40 percent of the total cropped area and 60 per cent is still untouched by it.</a:t>
            </a:r>
          </a:p>
          <a:p>
            <a:pPr lvl="1"/>
            <a:r>
              <a:rPr lang="en-US" dirty="0"/>
              <a:t>The most affected areas are Punjab, Haryana and western Uttar Pradesh in the north and Andhra Pradesh and Tamil Nadu in the south.</a:t>
            </a:r>
          </a:p>
          <a:p>
            <a:pPr lvl="1"/>
            <a:r>
              <a:rPr lang="en-US" dirty="0"/>
              <a:t>It has hardly touched the Eastern region, including Assam, Bihar, West Bengal and Orissa and arid and semi-arid areas of Western and Southern India.</a:t>
            </a:r>
          </a:p>
          <a:p>
            <a:pPr lvl="1"/>
            <a:r>
              <a:rPr lang="en-US" dirty="0"/>
              <a:t>The Green Revolution affected only those areas which were already better placed from an agricultural point of view.</a:t>
            </a:r>
          </a:p>
          <a:p>
            <a:pPr lvl="1"/>
            <a:r>
              <a:rPr lang="en-US" dirty="0"/>
              <a:t>Thus the problem of regional disparities has further aggravated as a result of the Green Revolution.</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0000" lnSpcReduction="20000"/>
          </a:bodyPr>
          <a:lstStyle/>
          <a:p>
            <a:r>
              <a:rPr lang="en-US" b="1" dirty="0"/>
              <a:t>Excessive Usage of Chemicals:</a:t>
            </a:r>
            <a:r>
              <a:rPr lang="en-US" dirty="0"/>
              <a:t> The Green Revolution resulted in a large-scale use of pesticides and synthetic nitrogen </a:t>
            </a:r>
            <a:r>
              <a:rPr lang="en-US" dirty="0" err="1"/>
              <a:t>fertilisers</a:t>
            </a:r>
            <a:r>
              <a:rPr lang="en-US" dirty="0"/>
              <a:t> for improved irrigation projects and crop varieties.</a:t>
            </a:r>
          </a:p>
          <a:p>
            <a:pPr lvl="1"/>
            <a:r>
              <a:rPr lang="en-US" dirty="0"/>
              <a:t>However, little or no efforts were made to educate farmers about the high risk associated with the intensive use of pesticides.</a:t>
            </a:r>
            <a:br>
              <a:rPr lang="en-US" dirty="0"/>
            </a:br>
            <a:endParaRPr lang="en-US" dirty="0"/>
          </a:p>
          <a:p>
            <a:pPr lvl="2"/>
            <a:r>
              <a:rPr lang="en-US" dirty="0"/>
              <a:t>Pesticides were sprayed on crops usually by untrained farm </a:t>
            </a:r>
            <a:r>
              <a:rPr lang="en-US" dirty="0" err="1"/>
              <a:t>labourers</a:t>
            </a:r>
            <a:r>
              <a:rPr lang="en-US" dirty="0"/>
              <a:t> without following instructions or precautions.</a:t>
            </a:r>
          </a:p>
          <a:p>
            <a:pPr lvl="1"/>
            <a:r>
              <a:rPr lang="en-US" dirty="0"/>
              <a:t>This causes more harm than good to crops and also becomes a cause for environment and soil pollution.</a:t>
            </a:r>
          </a:p>
          <a:p>
            <a:pPr lvl="1"/>
            <a:endParaRPr lang="en-US" dirty="0"/>
          </a:p>
          <a:p>
            <a:r>
              <a:rPr lang="en-US" b="1" dirty="0"/>
              <a:t>Water Consumption:</a:t>
            </a:r>
            <a:r>
              <a:rPr lang="en-US" dirty="0"/>
              <a:t> The crops introduced during the green revolution were water-intensive crops.</a:t>
            </a:r>
          </a:p>
          <a:p>
            <a:pPr lvl="1"/>
            <a:r>
              <a:rPr lang="en-US" dirty="0"/>
              <a:t>Most of these crops being cereals, required almost 50% of dietary water footprint.</a:t>
            </a:r>
          </a:p>
          <a:p>
            <a:pPr lvl="1"/>
            <a:r>
              <a:rPr lang="en-US" dirty="0"/>
              <a:t>Canal systems were introduced, and irrigation pumps also sucked out the groundwater to supply the water-intensive crops, such as sugarcane and rice, thus depleting the groundwater levels.</a:t>
            </a:r>
            <a:br>
              <a:rPr lang="en-US" dirty="0"/>
            </a:br>
            <a:endParaRPr lang="en-US" dirty="0"/>
          </a:p>
          <a:p>
            <a:pPr lvl="2"/>
            <a:r>
              <a:rPr lang="en-US" dirty="0"/>
              <a:t>Punjab is a major wheat- and rice-cultivating area, and hence it is one of the highest water depleted regions in India.</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1981200"/>
          </a:xfrm>
        </p:spPr>
        <p:txBody>
          <a:bodyPr>
            <a:normAutofit fontScale="77500" lnSpcReduction="20000"/>
          </a:bodyPr>
          <a:lstStyle/>
          <a:p>
            <a:r>
              <a:rPr lang="en-US" b="1" dirty="0"/>
              <a:t>Health Hazards:</a:t>
            </a:r>
            <a:r>
              <a:rPr lang="en-US" dirty="0"/>
              <a:t> The large-scale use of chemical fertilizers and pesticides such as </a:t>
            </a:r>
            <a:r>
              <a:rPr lang="en-US" dirty="0" err="1"/>
              <a:t>Phosphamidon</a:t>
            </a:r>
            <a:r>
              <a:rPr lang="en-US" dirty="0"/>
              <a:t>, </a:t>
            </a:r>
            <a:r>
              <a:rPr lang="en-US" dirty="0" err="1"/>
              <a:t>Methomyl</a:t>
            </a:r>
            <a:r>
              <a:rPr lang="en-US" dirty="0"/>
              <a:t>, </a:t>
            </a:r>
            <a:r>
              <a:rPr lang="en-US" dirty="0" err="1"/>
              <a:t>Phorate</a:t>
            </a:r>
            <a:r>
              <a:rPr lang="en-US" dirty="0"/>
              <a:t>, </a:t>
            </a:r>
            <a:r>
              <a:rPr lang="en-US" dirty="0" err="1"/>
              <a:t>Triazophos</a:t>
            </a:r>
            <a:r>
              <a:rPr lang="en-US" dirty="0"/>
              <a:t> and </a:t>
            </a:r>
            <a:r>
              <a:rPr lang="en-US" dirty="0" err="1"/>
              <a:t>Monocrotophos</a:t>
            </a:r>
            <a:r>
              <a:rPr lang="en-US" dirty="0"/>
              <a:t> resulted in resulted in a number of critical health illnesses including </a:t>
            </a:r>
            <a:r>
              <a:rPr lang="en-US" b="1" dirty="0"/>
              <a:t>cancer, renal failure, stillborn babies and birth defects.</a:t>
            </a: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fontScale="90000"/>
          </a:bodyPr>
          <a:lstStyle/>
          <a:p>
            <a:r>
              <a:rPr lang="en-US" dirty="0"/>
              <a:t>Wheat – Its Origin</a:t>
            </a:r>
          </a:p>
        </p:txBody>
      </p:sp>
      <p:sp>
        <p:nvSpPr>
          <p:cNvPr id="3" name="Content Placeholder 2"/>
          <p:cNvSpPr>
            <a:spLocks noGrp="1"/>
          </p:cNvSpPr>
          <p:nvPr>
            <p:ph idx="1"/>
          </p:nvPr>
        </p:nvSpPr>
        <p:spPr>
          <a:xfrm>
            <a:off x="457200" y="1219200"/>
            <a:ext cx="8229600" cy="5364163"/>
          </a:xfrm>
        </p:spPr>
        <p:txBody>
          <a:bodyPr/>
          <a:lstStyle/>
          <a:p>
            <a:r>
              <a:rPr lang="en-US" dirty="0"/>
              <a:t>Cultivation of wheat started after 8000 BC.</a:t>
            </a:r>
          </a:p>
          <a:p>
            <a:r>
              <a:rPr lang="en-US" dirty="0"/>
              <a:t>Emmer wheat is said to be 1</a:t>
            </a:r>
            <a:r>
              <a:rPr lang="en-US" baseline="30000" dirty="0"/>
              <a:t>st</a:t>
            </a:r>
            <a:r>
              <a:rPr lang="en-US" dirty="0"/>
              <a:t> cultivated in the Fertile Crescent about 8500 BC.</a:t>
            </a:r>
          </a:p>
          <a:p>
            <a:r>
              <a:rPr lang="en-US" dirty="0"/>
              <a:t>Archaeological analysis of wild emmer indicates that it was first cultivated in the southern Levant with Iran as far back as 9600 BC.</a:t>
            </a:r>
          </a:p>
          <a:p>
            <a:r>
              <a:rPr lang="en-US" dirty="0"/>
              <a:t>Genetic analysis of wild einkorn wheat suggests that it was first grown in the Karacadeg Mountain in South eastern Turkey.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10000"/>
          </a:bodyPr>
          <a:lstStyle/>
          <a:p>
            <a:r>
              <a:rPr lang="en-US" dirty="0"/>
              <a:t>Remains of harvested emmer from several sites near the Karacadag Range have been dated back to Neolithic period.</a:t>
            </a:r>
          </a:p>
          <a:p>
            <a:r>
              <a:rPr lang="en-US" dirty="0"/>
              <a:t>The cultivation of emmer reached Greece, Cyprus and India by 6500 BC, Egypt after 6000 BC and Germany and Spain by 5000 BC. </a:t>
            </a:r>
          </a:p>
          <a:p>
            <a:r>
              <a:rPr lang="en-US" dirty="0"/>
              <a:t>By 3000 BC, wheat had reached England and Scandinavia. A millennium later it reached China.</a:t>
            </a:r>
          </a:p>
          <a:p>
            <a:r>
              <a:rPr lang="en-US" dirty="0"/>
              <a:t>The first identifiable bread wheat (</a:t>
            </a:r>
            <a:r>
              <a:rPr lang="en-US" i="1" dirty="0"/>
              <a:t>Triticum</a:t>
            </a:r>
            <a:r>
              <a:rPr lang="en-US" dirty="0"/>
              <a:t> </a:t>
            </a:r>
            <a:r>
              <a:rPr lang="en-US" i="1" dirty="0"/>
              <a:t>aestivum</a:t>
            </a:r>
            <a:r>
              <a:rPr lang="en-US" dirty="0"/>
              <a:t>) with sufficient gluten for yeasted breads has been identified using DNA analysis in samples from a granary dating to approximately 1350 BC at Assiros in Greek Macedonia.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1XCGcyki1L._SL1368_.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Wheat varieties</a:t>
            </a:r>
          </a:p>
        </p:txBody>
      </p:sp>
      <p:graphicFrame>
        <p:nvGraphicFramePr>
          <p:cNvPr id="4" name="Content Placeholder 3"/>
          <p:cNvGraphicFramePr>
            <a:graphicFrameLocks noGrp="1"/>
          </p:cNvGraphicFramePr>
          <p:nvPr>
            <p:ph idx="1"/>
          </p:nvPr>
        </p:nvGraphicFramePr>
        <p:xfrm>
          <a:off x="457200" y="7620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Botany of the plant</a:t>
            </a:r>
          </a:p>
        </p:txBody>
      </p:sp>
      <p:pic>
        <p:nvPicPr>
          <p:cNvPr id="6" name="Content Placeholder 5" descr="download (2).jpg"/>
          <p:cNvPicPr>
            <a:picLocks noGrp="1" noChangeAspect="1"/>
          </p:cNvPicPr>
          <p:nvPr>
            <p:ph idx="1"/>
          </p:nvPr>
        </p:nvPicPr>
        <p:blipFill>
          <a:blip r:embed="rId2" cstate="print"/>
          <a:stretch>
            <a:fillRect/>
          </a:stretch>
        </p:blipFill>
        <p:spPr>
          <a:xfrm>
            <a:off x="914400" y="838200"/>
            <a:ext cx="3124200" cy="6019800"/>
          </a:xfrm>
        </p:spPr>
      </p:pic>
      <p:pic>
        <p:nvPicPr>
          <p:cNvPr id="7" name="Picture 6" descr="wheat-mature-plant-with-wheat-grains-roots-and-vector-27281773.jpg"/>
          <p:cNvPicPr>
            <a:picLocks noChangeAspect="1"/>
          </p:cNvPicPr>
          <p:nvPr/>
        </p:nvPicPr>
        <p:blipFill>
          <a:blip r:embed="rId3" cstate="print"/>
          <a:srcRect l="48800" r="12227" b="14444"/>
          <a:stretch>
            <a:fillRect/>
          </a:stretch>
        </p:blipFill>
        <p:spPr>
          <a:xfrm>
            <a:off x="4876800" y="838200"/>
            <a:ext cx="2667000" cy="6019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0872.jpg"/>
          <p:cNvPicPr>
            <a:picLocks noGrp="1" noChangeAspect="1"/>
          </p:cNvPicPr>
          <p:nvPr>
            <p:ph idx="1"/>
          </p:nvPr>
        </p:nvPicPr>
        <p:blipFill>
          <a:blip r:embed="rId2" cstate="print"/>
          <a:stretch>
            <a:fillRect/>
          </a:stretch>
        </p:blipFill>
        <p:spPr>
          <a:xfrm>
            <a:off x="152400" y="152400"/>
            <a:ext cx="8839200" cy="3291840"/>
          </a:xfrm>
        </p:spPr>
      </p:pic>
      <p:pic>
        <p:nvPicPr>
          <p:cNvPr id="5" name="Picture 4" descr="11192283.jpg"/>
          <p:cNvPicPr>
            <a:picLocks noChangeAspect="1"/>
          </p:cNvPicPr>
          <p:nvPr/>
        </p:nvPicPr>
        <p:blipFill>
          <a:blip r:embed="rId3" cstate="print"/>
          <a:stretch>
            <a:fillRect/>
          </a:stretch>
        </p:blipFill>
        <p:spPr>
          <a:xfrm>
            <a:off x="2590800" y="3505200"/>
            <a:ext cx="3733800" cy="3276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lorescence.gif"/>
          <p:cNvPicPr>
            <a:picLocks noGrp="1" noChangeAspect="1"/>
          </p:cNvPicPr>
          <p:nvPr>
            <p:ph idx="1"/>
          </p:nvPr>
        </p:nvPicPr>
        <p:blipFill>
          <a:blip r:embed="rId2" cstate="print"/>
          <a:stretch>
            <a:fillRect/>
          </a:stretch>
        </p:blipFill>
        <p:spPr>
          <a:xfrm>
            <a:off x="228600" y="457200"/>
            <a:ext cx="3962400" cy="5867400"/>
          </a:xfrm>
        </p:spPr>
      </p:pic>
      <p:pic>
        <p:nvPicPr>
          <p:cNvPr id="6" name="Picture 5" descr="1200px-WheatFlower1.jpg"/>
          <p:cNvPicPr>
            <a:picLocks noChangeAspect="1"/>
          </p:cNvPicPr>
          <p:nvPr/>
        </p:nvPicPr>
        <p:blipFill>
          <a:blip r:embed="rId3" cstate="print"/>
          <a:stretch>
            <a:fillRect/>
          </a:stretch>
        </p:blipFill>
        <p:spPr>
          <a:xfrm>
            <a:off x="4495800" y="457200"/>
            <a:ext cx="4267200" cy="586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1899</Words>
  <Application>Microsoft Office PowerPoint</Application>
  <PresentationFormat>On-screen Show (4:3)</PresentationFormat>
  <Paragraphs>141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Cereal Crop Wheat  Unit-2</vt:lpstr>
      <vt:lpstr>Introduction</vt:lpstr>
      <vt:lpstr>Wheat – Its Origin</vt:lpstr>
      <vt:lpstr>PowerPoint Presentation</vt:lpstr>
      <vt:lpstr>PowerPoint Presentation</vt:lpstr>
      <vt:lpstr>Wheat varieties</vt:lpstr>
      <vt:lpstr>Botany of the plant</vt:lpstr>
      <vt:lpstr>PowerPoint Presentation</vt:lpstr>
      <vt:lpstr>PowerPoint Presentation</vt:lpstr>
      <vt:lpstr>PowerPoint Presentation</vt:lpstr>
      <vt:lpstr>Botanical description</vt:lpstr>
      <vt:lpstr>Climate and Temperature</vt:lpstr>
      <vt:lpstr>Cultivation </vt:lpstr>
      <vt:lpstr>PowerPoint Presentation</vt:lpstr>
      <vt:lpstr>PowerPoint Presentation</vt:lpstr>
      <vt:lpstr>Commercially available wheat varieties</vt:lpstr>
      <vt:lpstr>Green Revolution</vt:lpstr>
      <vt:lpstr>Objectives of Green Revolution</vt:lpstr>
      <vt:lpstr>Background of Green Revolution in India</vt:lpstr>
      <vt:lpstr>Positive Impacts of Green Revolution</vt:lpstr>
      <vt:lpstr>PowerPoint Presentation</vt:lpstr>
      <vt:lpstr>Negative Impacts of Green Revolution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93</cp:revision>
  <dcterms:created xsi:type="dcterms:W3CDTF">2021-07-29T03:17:27Z</dcterms:created>
  <dcterms:modified xsi:type="dcterms:W3CDTF">2023-11-30T14:40:45Z</dcterms:modified>
</cp:coreProperties>
</file>