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3" r:id="rId5"/>
    <p:sldId id="259" r:id="rId6"/>
    <p:sldId id="260" r:id="rId7"/>
    <p:sldId id="261" r:id="rId8"/>
    <p:sldId id="262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55B0DC-6EE9-4383-B355-91C59F841A37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708EB9-31F9-42D7-A67D-23BE72119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55B0DC-6EE9-4383-B355-91C59F841A37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08EB9-31F9-42D7-A67D-23BE72119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55B0DC-6EE9-4383-B355-91C59F841A37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08EB9-31F9-42D7-A67D-23BE72119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55B0DC-6EE9-4383-B355-91C59F841A37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08EB9-31F9-42D7-A67D-23BE72119D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55B0DC-6EE9-4383-B355-91C59F841A37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08EB9-31F9-42D7-A67D-23BE72119D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55B0DC-6EE9-4383-B355-91C59F841A37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08EB9-31F9-42D7-A67D-23BE72119D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55B0DC-6EE9-4383-B355-91C59F841A37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08EB9-31F9-42D7-A67D-23BE72119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55B0DC-6EE9-4383-B355-91C59F841A37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08EB9-31F9-42D7-A67D-23BE72119D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55B0DC-6EE9-4383-B355-91C59F841A37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08EB9-31F9-42D7-A67D-23BE72119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C55B0DC-6EE9-4383-B355-91C59F841A37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08EB9-31F9-42D7-A67D-23BE72119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55B0DC-6EE9-4383-B355-91C59F841A37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708EB9-31F9-42D7-A67D-23BE72119D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C55B0DC-6EE9-4383-B355-91C59F841A37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5708EB9-31F9-42D7-A67D-23BE72119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adb092b-1726-4e56-a0dd-30056756dda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nam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381000"/>
            <a:ext cx="6019800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190-4286-7-54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2400"/>
            <a:ext cx="80010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irus-3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irology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057400"/>
            <a:ext cx="7010399" cy="3810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Shapes of viruses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eneral_virus_struc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533400"/>
            <a:ext cx="586740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0px-Viral_entry_(Fusion)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676400"/>
            <a:ext cx="6172200" cy="3619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638800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Nucleic Acids</a:t>
            </a:r>
            <a:r>
              <a:rPr lang="en-US" sz="2800" dirty="0" smtClean="0"/>
              <a:t>- DNA &amp; RNA</a:t>
            </a:r>
          </a:p>
          <a:p>
            <a:r>
              <a:rPr lang="en-US" sz="2800" u="sng" dirty="0" smtClean="0"/>
              <a:t>Types of Nucleic Acids</a:t>
            </a:r>
            <a:r>
              <a:rPr lang="en-US" sz="2800" dirty="0" smtClean="0"/>
              <a:t> –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Virus with </a:t>
            </a:r>
            <a:r>
              <a:rPr lang="en-US" sz="2800" dirty="0" err="1" smtClean="0"/>
              <a:t>ssDNA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Virus with </a:t>
            </a:r>
            <a:r>
              <a:rPr lang="en-US" sz="2800" dirty="0" err="1" smtClean="0"/>
              <a:t>dsDNA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Virus with </a:t>
            </a:r>
            <a:r>
              <a:rPr lang="en-US" sz="2800" dirty="0" err="1" smtClean="0"/>
              <a:t>ssRNA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Virus with </a:t>
            </a:r>
            <a:r>
              <a:rPr lang="en-US" sz="2800" dirty="0" err="1" smtClean="0"/>
              <a:t>dsRNA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Virus with single stranded cyclic DNA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Virus with double stranded cyclic DNA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Virus with single stranded cyclic RNA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Virus with double stranded cyclic RNA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Physiochemical characters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Primary Structure of Viral Nucleic acid</a:t>
            </a:r>
            <a:endParaRPr lang="en-US" dirty="0"/>
          </a:p>
        </p:txBody>
      </p:sp>
      <p:pic>
        <p:nvPicPr>
          <p:cNvPr id="6" name="Content Placeholder 5" descr="nucleoside-and-nucleotid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073" y="2038906"/>
            <a:ext cx="7001853" cy="34104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in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502920"/>
            <a:ext cx="7315200" cy="58521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140</TotalTime>
  <Words>58</Words>
  <Application>Microsoft Office PowerPoint</Application>
  <PresentationFormat>On-screen Show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Slide 1</vt:lpstr>
      <vt:lpstr>Slide 2</vt:lpstr>
      <vt:lpstr>Slide 3</vt:lpstr>
      <vt:lpstr>Shapes of viruses</vt:lpstr>
      <vt:lpstr>Slide 5</vt:lpstr>
      <vt:lpstr>Slide 6</vt:lpstr>
      <vt:lpstr>Physiochemical characters:</vt:lpstr>
      <vt:lpstr>Primary Structure of Viral Nucleic acid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lenovo</cp:lastModifiedBy>
  <cp:revision>16</cp:revision>
  <dcterms:created xsi:type="dcterms:W3CDTF">2020-09-22T15:10:37Z</dcterms:created>
  <dcterms:modified xsi:type="dcterms:W3CDTF">2020-12-15T03:51:18Z</dcterms:modified>
</cp:coreProperties>
</file>