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7" d="100"/>
          <a:sy n="67"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7543AFF-DFD9-430E-ADAB-074173FD9091}"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43AFF-DFD9-430E-ADAB-074173FD9091}"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43AFF-DFD9-430E-ADAB-074173FD9091}"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7543AFF-DFD9-430E-ADAB-074173FD9091}"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543AFF-DFD9-430E-ADAB-074173FD9091}" type="datetimeFigureOut">
              <a:rPr lang="en-US" smtClean="0"/>
              <a:t>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7543AFF-DFD9-430E-ADAB-074173FD9091}"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7543AFF-DFD9-430E-ADAB-074173FD9091}" type="datetimeFigureOut">
              <a:rPr lang="en-US" smtClean="0"/>
              <a:t>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7543AFF-DFD9-430E-ADAB-074173FD9091}" type="datetimeFigureOut">
              <a:rPr lang="en-US" smtClean="0"/>
              <a:t>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543AFF-DFD9-430E-ADAB-074173FD9091}" type="datetimeFigureOut">
              <a:rPr lang="en-US" smtClean="0"/>
              <a:t>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43AFF-DFD9-430E-ADAB-074173FD9091}"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543AFF-DFD9-430E-ADAB-074173FD9091}" type="datetimeFigureOut">
              <a:rPr lang="en-US" smtClean="0"/>
              <a:t>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AF472C-BF71-4C51-8226-B8468AD2974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543AFF-DFD9-430E-ADAB-074173FD9091}" type="datetimeFigureOut">
              <a:rPr lang="en-US" smtClean="0"/>
              <a:t>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AF472C-BF71-4C51-8226-B8468AD2974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normAutofit fontScale="85000" lnSpcReduction="10000"/>
          </a:bodyPr>
          <a:lstStyle/>
          <a:p>
            <a:r>
              <a:rPr lang="en-US" dirty="0" err="1" smtClean="0">
                <a:solidFill>
                  <a:srgbClr val="000000"/>
                </a:solidFill>
              </a:rPr>
              <a:t>H.A.Gleason</a:t>
            </a:r>
            <a:r>
              <a:rPr lang="en-US" dirty="0" smtClean="0">
                <a:solidFill>
                  <a:srgbClr val="000000"/>
                </a:solidFill>
              </a:rPr>
              <a:t> </a:t>
            </a:r>
            <a:r>
              <a:rPr lang="en-US" baseline="0" dirty="0" smtClean="0">
                <a:solidFill>
                  <a:srgbClr val="000000"/>
                </a:solidFill>
                <a:latin typeface="Geetanjalilight"/>
              </a:rPr>
              <a:t>1 ÷</a:t>
            </a:r>
            <a:r>
              <a:rPr lang="en-US" baseline="0" dirty="0" err="1" smtClean="0">
                <a:solidFill>
                  <a:srgbClr val="000000"/>
                </a:solidFill>
                <a:latin typeface="Geetanjalilight"/>
              </a:rPr>
              <a:t>ËîÂ</a:t>
            </a:r>
            <a:r>
              <a:rPr lang="en-US" baseline="0" dirty="0" smtClean="0">
                <a:solidFill>
                  <a:srgbClr val="000000"/>
                </a:solidFill>
                <a:latin typeface="Geetanjalilight"/>
              </a:rPr>
              <a:t> “</a:t>
            </a:r>
            <a:r>
              <a:rPr lang="en-US" baseline="0" dirty="0" err="1" smtClean="0">
                <a:solidFill>
                  <a:srgbClr val="000000"/>
                </a:solidFill>
                <a:latin typeface="Geetanjalilight"/>
              </a:rPr>
              <a:t>öÂ±ø</a:t>
            </a:r>
            <a:r>
              <a:rPr lang="en-US" baseline="0" dirty="0" smtClean="0">
                <a:solidFill>
                  <a:srgbClr val="000000"/>
                </a:solidFill>
                <a:latin typeface="Geetanjalilight"/>
              </a:rPr>
              <a:t>¸± ¿</a:t>
            </a:r>
            <a:r>
              <a:rPr lang="en-US" baseline="0" dirty="0" err="1" smtClean="0">
                <a:solidFill>
                  <a:srgbClr val="000000"/>
                </a:solidFill>
                <a:latin typeface="Geetanjalilight"/>
              </a:rPr>
              <a:t>Âõ</a:t>
            </a:r>
            <a:r>
              <a:rPr lang="en-US" baseline="0" dirty="0" smtClean="0">
                <a:solidFill>
                  <a:srgbClr val="000000"/>
                </a:solidFill>
                <a:latin typeface="Geetanjalilight"/>
              </a:rPr>
              <a:t>:±ò </a:t>
            </a:r>
            <a:r>
              <a:rPr lang="en-US" baseline="0" dirty="0" err="1" smtClean="0">
                <a:solidFill>
                  <a:srgbClr val="000000"/>
                </a:solidFill>
                <a:latin typeface="Geetanjalilight"/>
              </a:rPr>
              <a:t>ýÃÃ’ù</a:t>
            </a:r>
            <a:r>
              <a:rPr lang="en-US" baseline="0" dirty="0" smtClean="0">
                <a:solidFill>
                  <a:srgbClr val="000000"/>
                </a:solidFill>
                <a:latin typeface="Geetanjalilight"/>
              </a:rPr>
              <a:t> </a:t>
            </a:r>
            <a:r>
              <a:rPr lang="en-US" baseline="0" dirty="0" err="1" smtClean="0">
                <a:solidFill>
                  <a:srgbClr val="000000"/>
                </a:solidFill>
                <a:latin typeface="Geetanjalilight"/>
              </a:rPr>
              <a:t>ÛËò</a:t>
            </a:r>
            <a:r>
              <a:rPr lang="en-US" baseline="0" dirty="0" smtClean="0">
                <a:solidFill>
                  <a:srgbClr val="000000"/>
                </a:solidFill>
                <a:latin typeface="Geetanjalilight"/>
              </a:rPr>
              <a:t> </a:t>
            </a:r>
            <a:r>
              <a:rPr lang="en-US" baseline="0" dirty="0" err="1" smtClean="0">
                <a:solidFill>
                  <a:srgbClr val="000000"/>
                </a:solidFill>
                <a:latin typeface="Geetanjalilight"/>
              </a:rPr>
              <a:t>Û¿Âõñ</a:t>
            </a:r>
            <a:r>
              <a:rPr lang="en-US" baseline="0" dirty="0" smtClean="0">
                <a:solidFill>
                  <a:srgbClr val="000000"/>
                </a:solidFill>
                <a:latin typeface="Geetanjalilight"/>
              </a:rPr>
              <a:t> ¿</a:t>
            </a:r>
            <a:r>
              <a:rPr lang="en-US" baseline="0" dirty="0" err="1" smtClean="0">
                <a:solidFill>
                  <a:srgbClr val="000000"/>
                </a:solidFill>
                <a:latin typeface="Geetanjalilight"/>
              </a:rPr>
              <a:t>Âõ</a:t>
            </a:r>
            <a:r>
              <a:rPr lang="en-US" baseline="0" dirty="0" smtClean="0">
                <a:solidFill>
                  <a:srgbClr val="000000"/>
                </a:solidFill>
                <a:latin typeface="Geetanjalilight"/>
              </a:rPr>
              <a:t>:±ò, ¿û </a:t>
            </a:r>
            <a:r>
              <a:rPr lang="en-US" baseline="0" dirty="0" err="1" smtClean="0">
                <a:solidFill>
                  <a:srgbClr val="000000"/>
                </a:solidFill>
                <a:latin typeface="Geetanjalilight"/>
              </a:rPr>
              <a:t>öÂ±ø</a:t>
            </a:r>
            <a:r>
              <a:rPr lang="en-US" baseline="0" dirty="0" smtClean="0">
                <a:solidFill>
                  <a:srgbClr val="000000"/>
                </a:solidFill>
                <a:latin typeface="Geetanjalilight"/>
              </a:rPr>
              <a:t>¸±ËéÂ±1 ÕöÂÉÉ™L1Ïí </a:t>
            </a:r>
            <a:r>
              <a:rPr lang="en-US" baseline="0" dirty="0" err="1" smtClean="0">
                <a:solidFill>
                  <a:srgbClr val="000000"/>
                </a:solidFill>
                <a:latin typeface="Geetanjalilight"/>
              </a:rPr>
              <a:t>áêÂò</a:t>
            </a:r>
            <a:r>
              <a:rPr lang="en-US" baseline="0" dirty="0" smtClean="0">
                <a:solidFill>
                  <a:srgbClr val="000000"/>
                </a:solidFill>
                <a:latin typeface="Geetanjalilight"/>
              </a:rPr>
              <a:t> ¿</a:t>
            </a:r>
            <a:r>
              <a:rPr lang="en-US" baseline="0" dirty="0" err="1" smtClean="0">
                <a:solidFill>
                  <a:srgbClr val="000000"/>
                </a:solidFill>
                <a:latin typeface="Geetanjalilight"/>
              </a:rPr>
              <a:t>ÂõËú¡ø¸í</a:t>
            </a:r>
            <a:r>
              <a:rPr lang="en-US" baseline="0" dirty="0" smtClean="0">
                <a:solidFill>
                  <a:srgbClr val="000000"/>
                </a:solidFill>
                <a:latin typeface="Geetanjalilight"/>
              </a:rPr>
              <a:t> ßÁ¿1 </a:t>
            </a:r>
            <a:r>
              <a:rPr lang="en-US" baseline="0" dirty="0" err="1" smtClean="0">
                <a:solidFill>
                  <a:srgbClr val="000000"/>
                </a:solidFill>
                <a:latin typeface="Geetanjalilight"/>
              </a:rPr>
              <a:t>öÂ±ø</a:t>
            </a:r>
            <a:r>
              <a:rPr lang="en-US" baseline="0" dirty="0" smtClean="0">
                <a:solidFill>
                  <a:srgbClr val="000000"/>
                </a:solidFill>
                <a:latin typeface="Geetanjalilight"/>
              </a:rPr>
              <a:t>¸±</a:t>
            </a:r>
            <a:r>
              <a:rPr lang="en-US" baseline="0" dirty="0" err="1" smtClean="0">
                <a:solidFill>
                  <a:srgbClr val="000000"/>
                </a:solidFill>
                <a:latin typeface="Geetanjalilight"/>
              </a:rPr>
              <a:t>ËéÂ</a:t>
            </a:r>
            <a:r>
              <a:rPr lang="en-US" baseline="0" dirty="0" smtClean="0">
                <a:solidFill>
                  <a:srgbClr val="000000"/>
                </a:solidFill>
                <a:latin typeface="Geetanjalilight"/>
              </a:rPr>
              <a:t>± </a:t>
            </a:r>
            <a:r>
              <a:rPr lang="en-US" baseline="0" dirty="0" err="1" smtClean="0">
                <a:solidFill>
                  <a:srgbClr val="000000"/>
                </a:solidFill>
                <a:latin typeface="Geetanjalilight"/>
              </a:rPr>
              <a:t>ÂõÅ¿æÃÂõÍù</a:t>
            </a:r>
            <a:r>
              <a:rPr lang="en-US" baseline="0" dirty="0" smtClean="0">
                <a:solidFill>
                  <a:srgbClr val="000000"/>
                </a:solidFill>
                <a:latin typeface="Geetanjalilight"/>
              </a:rPr>
              <a:t> </a:t>
            </a:r>
            <a:r>
              <a:rPr lang="en-US" baseline="0" dirty="0" err="1" smtClean="0">
                <a:solidFill>
                  <a:srgbClr val="000000"/>
                </a:solidFill>
                <a:latin typeface="Geetanjalilight"/>
              </a:rPr>
              <a:t>ÎäÂ</a:t>
            </a:r>
            <a:r>
              <a:rPr lang="en-US" baseline="0" dirty="0" smtClean="0">
                <a:solidFill>
                  <a:srgbClr val="000000"/>
                </a:solidFill>
                <a:latin typeface="Geetanjalilight"/>
              </a:rPr>
              <a:t>©†± ßÁË1¼ ” </a:t>
            </a:r>
            <a:r>
              <a:rPr lang="en-US" baseline="0" dirty="0" smtClean="0">
                <a:solidFill>
                  <a:srgbClr val="000000"/>
                </a:solidFill>
                <a:latin typeface="Geetanjaliplight"/>
              </a:rPr>
              <a:t>[ Linguistics is the science which attempts to understand language from the point of its internal structure.)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smtClean="0">
                <a:solidFill>
                  <a:srgbClr val="000000"/>
                </a:solidFill>
                <a:latin typeface="Geetanjalilight"/>
              </a:rPr>
              <a:t>ÎæÃ±ò</a:t>
            </a:r>
            <a:r>
              <a:rPr lang="en-US" dirty="0" smtClean="0">
                <a:solidFill>
                  <a:srgbClr val="000000"/>
                </a:solidFill>
                <a:latin typeface="Geetanjalilight"/>
              </a:rPr>
              <a:t> </a:t>
            </a:r>
            <a:r>
              <a:rPr lang="en-US" dirty="0" err="1" smtClean="0">
                <a:solidFill>
                  <a:srgbClr val="000000"/>
                </a:solidFill>
                <a:latin typeface="Geetanjalilight"/>
              </a:rPr>
              <a:t>ù±ûþ</a:t>
            </a:r>
            <a:r>
              <a:rPr lang="en-US" dirty="0" smtClean="0">
                <a:solidFill>
                  <a:srgbClr val="000000"/>
                </a:solidFill>
                <a:latin typeface="Geetanjalilight"/>
              </a:rPr>
              <a:t>=1 </a:t>
            </a:r>
            <a:r>
              <a:rPr lang="en-US" dirty="0" err="1" smtClean="0">
                <a:solidFill>
                  <a:srgbClr val="000000"/>
                </a:solidFill>
                <a:latin typeface="Geetanjalilight"/>
              </a:rPr>
              <a:t>öÂ±ø</a:t>
            </a:r>
            <a:r>
              <a:rPr lang="en-US" dirty="0" smtClean="0">
                <a:solidFill>
                  <a:srgbClr val="000000"/>
                </a:solidFill>
                <a:latin typeface="Geetanjalilight"/>
              </a:rPr>
              <a:t>¸±</a:t>
            </a:r>
            <a:r>
              <a:rPr lang="en-US" dirty="0" err="1" smtClean="0">
                <a:solidFill>
                  <a:srgbClr val="000000"/>
                </a:solidFill>
                <a:latin typeface="Geetanjalilight"/>
              </a:rPr>
              <a:t>îÂ</a:t>
            </a:r>
            <a:r>
              <a:rPr lang="en-US" dirty="0" smtClean="0">
                <a:solidFill>
                  <a:srgbClr val="000000"/>
                </a:solidFill>
                <a:latin typeface="Geetanjalilight"/>
              </a:rPr>
              <a:t> --“</a:t>
            </a:r>
            <a:r>
              <a:rPr lang="en-US" dirty="0" err="1" smtClean="0">
                <a:solidFill>
                  <a:srgbClr val="000000"/>
                </a:solidFill>
                <a:latin typeface="Geetanjalilight"/>
              </a:rPr>
              <a:t>öÂ±ø</a:t>
            </a:r>
            <a:r>
              <a:rPr lang="en-US" dirty="0" smtClean="0">
                <a:solidFill>
                  <a:srgbClr val="000000"/>
                </a:solidFill>
                <a:latin typeface="Geetanjalilight"/>
              </a:rPr>
              <a:t>¸± </a:t>
            </a:r>
            <a:r>
              <a:rPr lang="en-US" dirty="0" err="1" smtClean="0">
                <a:solidFill>
                  <a:srgbClr val="000000"/>
                </a:solidFill>
                <a:latin typeface="Geetanjalilight"/>
              </a:rPr>
              <a:t>ÆÂõ</a:t>
            </a:r>
            <a:r>
              <a:rPr lang="en-US" dirty="0" smtClean="0">
                <a:solidFill>
                  <a:srgbClr val="000000"/>
                </a:solidFill>
                <a:latin typeface="Geetanjalilight"/>
              </a:rPr>
              <a:t>:±¿òßÁ1 ›¶ï÷ </a:t>
            </a:r>
            <a:r>
              <a:rPr lang="en-US" dirty="0" err="1" smtClean="0">
                <a:solidFill>
                  <a:srgbClr val="000000"/>
                </a:solidFill>
                <a:latin typeface="Geetanjalilight"/>
              </a:rPr>
              <a:t>ßÁ</a:t>
            </a:r>
            <a:r>
              <a:rPr lang="en-US" dirty="0" smtClean="0">
                <a:solidFill>
                  <a:srgbClr val="000000"/>
                </a:solidFill>
                <a:latin typeface="Geetanjalilight"/>
              </a:rPr>
              <a:t>±÷ </a:t>
            </a:r>
            <a:r>
              <a:rPr lang="en-US" dirty="0" err="1" smtClean="0">
                <a:solidFill>
                  <a:srgbClr val="000000"/>
                </a:solidFill>
                <a:latin typeface="Geetanjalilight"/>
              </a:rPr>
              <a:t>ýÃÃ’ù</a:t>
            </a:r>
            <a:r>
              <a:rPr lang="en-US" dirty="0" smtClean="0">
                <a:solidFill>
                  <a:srgbClr val="000000"/>
                </a:solidFill>
                <a:latin typeface="Geetanjalilight"/>
              </a:rPr>
              <a:t> ÷±</a:t>
            </a:r>
            <a:r>
              <a:rPr lang="en-US" dirty="0" err="1" smtClean="0">
                <a:solidFill>
                  <a:srgbClr val="000000"/>
                </a:solidFill>
                <a:latin typeface="Geetanjalilight"/>
              </a:rPr>
              <a:t>òÅËýÃÃ</a:t>
            </a:r>
            <a:r>
              <a:rPr lang="en-US" dirty="0" smtClean="0">
                <a:solidFill>
                  <a:srgbClr val="000000"/>
                </a:solidFill>
                <a:latin typeface="Geetanjalilight"/>
              </a:rPr>
              <a:t> </a:t>
            </a:r>
            <a:r>
              <a:rPr lang="en-US" dirty="0" err="1" smtClean="0">
                <a:solidFill>
                  <a:srgbClr val="000000"/>
                </a:solidFill>
                <a:latin typeface="Geetanjalilight"/>
              </a:rPr>
              <a:t>öÂ±ø</a:t>
            </a:r>
            <a:r>
              <a:rPr lang="en-US" dirty="0" smtClean="0">
                <a:solidFill>
                  <a:srgbClr val="000000"/>
                </a:solidFill>
                <a:latin typeface="Geetanjalilight"/>
              </a:rPr>
              <a:t>¸±</a:t>
            </a:r>
            <a:r>
              <a:rPr lang="en-US" dirty="0" err="1" smtClean="0">
                <a:solidFill>
                  <a:srgbClr val="000000"/>
                </a:solidFill>
                <a:latin typeface="Geetanjalilight"/>
              </a:rPr>
              <a:t>ËîÂ</a:t>
            </a:r>
            <a:r>
              <a:rPr lang="en-US" dirty="0" smtClean="0">
                <a:solidFill>
                  <a:srgbClr val="000000"/>
                </a:solidFill>
                <a:latin typeface="Geetanjalilight"/>
              </a:rPr>
              <a:t>± </a:t>
            </a:r>
            <a:r>
              <a:rPr lang="en-US" dirty="0" err="1" smtClean="0">
                <a:solidFill>
                  <a:srgbClr val="000000"/>
                </a:solidFill>
                <a:latin typeface="Geetanjalilight"/>
              </a:rPr>
              <a:t>ÎßÁËòÍßÁ</a:t>
            </a:r>
            <a:r>
              <a:rPr lang="en-US" dirty="0" smtClean="0">
                <a:solidFill>
                  <a:srgbClr val="000000"/>
                </a:solidFill>
                <a:latin typeface="Geetanjalilight"/>
              </a:rPr>
              <a:t> </a:t>
            </a:r>
            <a:r>
              <a:rPr lang="en-US" dirty="0" err="1" smtClean="0">
                <a:solidFill>
                  <a:srgbClr val="000000"/>
                </a:solidFill>
                <a:latin typeface="Geetanjalilight"/>
              </a:rPr>
              <a:t>ßÁûþ</a:t>
            </a:r>
            <a:r>
              <a:rPr lang="en-US" dirty="0" smtClean="0">
                <a:solidFill>
                  <a:srgbClr val="000000"/>
                </a:solidFill>
                <a:latin typeface="Geetanjalilight"/>
              </a:rPr>
              <a:t> </a:t>
            </a:r>
            <a:r>
              <a:rPr lang="en-US" dirty="0" err="1" smtClean="0">
                <a:solidFill>
                  <a:srgbClr val="000000"/>
                </a:solidFill>
                <a:latin typeface="Geetanjalilight"/>
              </a:rPr>
              <a:t>Âõ</a:t>
            </a:r>
            <a:r>
              <a:rPr lang="en-US" dirty="0" smtClean="0">
                <a:solidFill>
                  <a:srgbClr val="000000"/>
                </a:solidFill>
                <a:latin typeface="Geetanjalilight"/>
              </a:rPr>
              <a:t>± ¿</a:t>
            </a:r>
            <a:r>
              <a:rPr lang="en-US" dirty="0" err="1" smtClean="0">
                <a:solidFill>
                  <a:srgbClr val="000000"/>
                </a:solidFill>
                <a:latin typeface="Geetanjalilight"/>
              </a:rPr>
              <a:t>ùËà</a:t>
            </a:r>
            <a:r>
              <a:rPr lang="en-US" dirty="0" smtClean="0">
                <a:solidFill>
                  <a:srgbClr val="000000"/>
                </a:solidFill>
                <a:latin typeface="Geetanjalilight"/>
              </a:rPr>
              <a:t> </a:t>
            </a:r>
            <a:r>
              <a:rPr lang="en-US" dirty="0" err="1" smtClean="0">
                <a:solidFill>
                  <a:srgbClr val="000000"/>
                </a:solidFill>
                <a:latin typeface="Geetanjalilight"/>
              </a:rPr>
              <a:t>îÂ±ËßÁ</a:t>
            </a:r>
            <a:r>
              <a:rPr lang="en-US" dirty="0" smtClean="0">
                <a:solidFill>
                  <a:srgbClr val="000000"/>
                </a:solidFill>
                <a:latin typeface="Geetanjalilight"/>
              </a:rPr>
              <a:t> </a:t>
            </a:r>
            <a:r>
              <a:rPr lang="en-US" dirty="0" err="1" smtClean="0">
                <a:solidFill>
                  <a:srgbClr val="000000"/>
                </a:solidFill>
                <a:latin typeface="Geetanjalilight"/>
              </a:rPr>
              <a:t>ÂõíÇò</a:t>
            </a:r>
            <a:r>
              <a:rPr lang="en-US" dirty="0" smtClean="0">
                <a:solidFill>
                  <a:srgbClr val="000000"/>
                </a:solidFill>
                <a:latin typeface="Geetanjalilight"/>
              </a:rPr>
              <a:t>± ßÁ1±ËéÂ±Ê Ê, </a:t>
            </a:r>
            <a:r>
              <a:rPr lang="en-US" dirty="0" err="1" smtClean="0">
                <a:solidFill>
                  <a:srgbClr val="000000"/>
                </a:solidFill>
                <a:latin typeface="Geetanjalilight"/>
              </a:rPr>
              <a:t>ËîÂÝÒËù±ËßÁ</a:t>
            </a:r>
            <a:r>
              <a:rPr lang="en-US" dirty="0" smtClean="0">
                <a:solidFill>
                  <a:srgbClr val="000000"/>
                </a:solidFill>
                <a:latin typeface="Geetanjalilight"/>
              </a:rPr>
              <a:t> </a:t>
            </a:r>
            <a:r>
              <a:rPr lang="en-US" dirty="0" err="1" smtClean="0">
                <a:solidFill>
                  <a:srgbClr val="000000"/>
                </a:solidFill>
                <a:latin typeface="Geetanjalilight"/>
              </a:rPr>
              <a:t>ÎßÁËòÍßÁ</a:t>
            </a:r>
            <a:r>
              <a:rPr lang="en-US" dirty="0" smtClean="0">
                <a:solidFill>
                  <a:srgbClr val="000000"/>
                </a:solidFill>
                <a:latin typeface="Geetanjalilight"/>
              </a:rPr>
              <a:t> </a:t>
            </a:r>
            <a:r>
              <a:rPr lang="en-US" dirty="0" err="1" smtClean="0">
                <a:solidFill>
                  <a:srgbClr val="000000"/>
                </a:solidFill>
                <a:latin typeface="Geetanjalilight"/>
              </a:rPr>
              <a:t>ÎßÁ</a:t>
            </a:r>
            <a:r>
              <a:rPr lang="en-US" dirty="0" smtClean="0">
                <a:solidFill>
                  <a:srgbClr val="000000"/>
                </a:solidFill>
                <a:latin typeface="Geetanjalilight"/>
              </a:rPr>
              <a:t>±»± </a:t>
            </a:r>
            <a:r>
              <a:rPr lang="en-US" dirty="0" err="1" smtClean="0">
                <a:solidFill>
                  <a:srgbClr val="000000"/>
                </a:solidFill>
                <a:latin typeface="Geetanjalilight"/>
              </a:rPr>
              <a:t>Âõ</a:t>
            </a:r>
            <a:r>
              <a:rPr lang="en-US" dirty="0" smtClean="0">
                <a:solidFill>
                  <a:srgbClr val="000000"/>
                </a:solidFill>
                <a:latin typeface="Geetanjalilight"/>
              </a:rPr>
              <a:t>± ¿</a:t>
            </a:r>
            <a:r>
              <a:rPr lang="en-US" dirty="0" err="1" smtClean="0">
                <a:solidFill>
                  <a:srgbClr val="000000"/>
                </a:solidFill>
                <a:latin typeface="Geetanjalilight"/>
              </a:rPr>
              <a:t>ùà</a:t>
            </a:r>
            <a:r>
              <a:rPr lang="en-US" dirty="0" smtClean="0">
                <a:solidFill>
                  <a:srgbClr val="000000"/>
                </a:solidFill>
                <a:latin typeface="Geetanjalilight"/>
              </a:rPr>
              <a:t>± </a:t>
            </a:r>
            <a:r>
              <a:rPr lang="en-US" dirty="0" err="1" smtClean="0">
                <a:solidFill>
                  <a:srgbClr val="000000"/>
                </a:solidFill>
                <a:latin typeface="Geetanjalilight"/>
              </a:rPr>
              <a:t>ëÂ</a:t>
            </a:r>
            <a:r>
              <a:rPr lang="en-US" dirty="0" smtClean="0">
                <a:solidFill>
                  <a:srgbClr val="000000"/>
                </a:solidFill>
                <a:latin typeface="Geetanjalilight"/>
              </a:rPr>
              <a:t>×¿</a:t>
            </a:r>
            <a:r>
              <a:rPr lang="en-US" dirty="0" err="1" smtClean="0">
                <a:solidFill>
                  <a:srgbClr val="000000"/>
                </a:solidFill>
                <a:latin typeface="Geetanjalilight"/>
              </a:rPr>
              <a:t>äÂîÂ</a:t>
            </a:r>
            <a:r>
              <a:rPr lang="en-US" dirty="0" smtClean="0">
                <a:solidFill>
                  <a:srgbClr val="000000"/>
                </a:solidFill>
                <a:latin typeface="Geetanjalilight"/>
              </a:rPr>
              <a:t> îÂ±Ë1 ¿</a:t>
            </a:r>
            <a:r>
              <a:rPr lang="en-US" dirty="0" err="1" smtClean="0">
                <a:solidFill>
                  <a:srgbClr val="000000"/>
                </a:solidFill>
                <a:latin typeface="Geetanjalilight"/>
              </a:rPr>
              <a:t>Âõñ±ò</a:t>
            </a:r>
            <a:r>
              <a:rPr lang="en-US" dirty="0" smtClean="0">
                <a:solidFill>
                  <a:srgbClr val="000000"/>
                </a:solidFill>
                <a:latin typeface="Geetanjalilight"/>
              </a:rPr>
              <a:t> ¿</a:t>
            </a:r>
            <a:r>
              <a:rPr lang="en-US" dirty="0" err="1" smtClean="0">
                <a:solidFill>
                  <a:srgbClr val="000000"/>
                </a:solidFill>
                <a:latin typeface="Geetanjalilight"/>
              </a:rPr>
              <a:t>ðÃûþ±ËéÂ</a:t>
            </a:r>
            <a:r>
              <a:rPr lang="en-US" dirty="0" smtClean="0">
                <a:solidFill>
                  <a:srgbClr val="000000"/>
                </a:solidFill>
                <a:latin typeface="Geetanjalilight"/>
              </a:rPr>
              <a:t>± òýÃÃûþ¼ </a:t>
            </a:r>
            <a:r>
              <a:rPr lang="en-US" dirty="0" err="1" smtClean="0">
                <a:solidFill>
                  <a:srgbClr val="000000"/>
                </a:solidFill>
                <a:latin typeface="Geetanjalilight"/>
              </a:rPr>
              <a:t>ÕòÉ</a:t>
            </a:r>
            <a:r>
              <a:rPr lang="en-US" dirty="0" smtClean="0">
                <a:solidFill>
                  <a:srgbClr val="000000"/>
                </a:solidFill>
                <a:latin typeface="Geetanjalilight"/>
              </a:rPr>
              <a:t> </a:t>
            </a:r>
            <a:r>
              <a:rPr lang="en-US" dirty="0" err="1" smtClean="0">
                <a:solidFill>
                  <a:srgbClr val="000000"/>
                </a:solidFill>
                <a:latin typeface="Geetanjalilight"/>
              </a:rPr>
              <a:t>ÕïÇîÂ</a:t>
            </a:r>
            <a:r>
              <a:rPr lang="en-US" dirty="0" smtClean="0">
                <a:solidFill>
                  <a:srgbClr val="000000"/>
                </a:solidFill>
                <a:latin typeface="Geetanjalilight"/>
              </a:rPr>
              <a:t> </a:t>
            </a:r>
            <a:r>
              <a:rPr lang="en-US" dirty="0" err="1" smtClean="0">
                <a:solidFill>
                  <a:srgbClr val="000000"/>
                </a:solidFill>
                <a:latin typeface="Geetanjalilight"/>
              </a:rPr>
              <a:t>öÂ±ø</a:t>
            </a:r>
            <a:r>
              <a:rPr lang="en-US" dirty="0" smtClean="0">
                <a:solidFill>
                  <a:srgbClr val="000000"/>
                </a:solidFill>
                <a:latin typeface="Geetanjalilight"/>
              </a:rPr>
              <a:t>¸±-¿</a:t>
            </a:r>
            <a:r>
              <a:rPr lang="en-US" dirty="0" err="1" smtClean="0">
                <a:solidFill>
                  <a:srgbClr val="000000"/>
                </a:solidFill>
                <a:latin typeface="Geetanjalilight"/>
              </a:rPr>
              <a:t>Âõ</a:t>
            </a:r>
            <a:r>
              <a:rPr lang="en-US" dirty="0" smtClean="0">
                <a:solidFill>
                  <a:srgbClr val="000000"/>
                </a:solidFill>
                <a:latin typeface="Geetanjalilight"/>
              </a:rPr>
              <a:t>:±ò </a:t>
            </a:r>
            <a:r>
              <a:rPr lang="en-US" dirty="0" err="1" smtClean="0">
                <a:solidFill>
                  <a:srgbClr val="000000"/>
                </a:solidFill>
                <a:latin typeface="Geetanjalilight"/>
              </a:rPr>
              <a:t>ÂõíÇò</a:t>
            </a:r>
            <a:r>
              <a:rPr lang="en-US" dirty="0" smtClean="0">
                <a:solidFill>
                  <a:srgbClr val="000000"/>
                </a:solidFill>
                <a:latin typeface="Geetanjalilight"/>
              </a:rPr>
              <a:t>±÷</a:t>
            </a:r>
            <a:r>
              <a:rPr lang="en-US" dirty="0" err="1" smtClean="0">
                <a:solidFill>
                  <a:srgbClr val="000000"/>
                </a:solidFill>
                <a:latin typeface="Geetanjalilight"/>
              </a:rPr>
              <a:t>ÓùßÁ</a:t>
            </a:r>
            <a:r>
              <a:rPr lang="en-US" dirty="0" smtClean="0">
                <a:solidFill>
                  <a:srgbClr val="000000"/>
                </a:solidFill>
                <a:latin typeface="Geetanjalilight"/>
              </a:rPr>
              <a:t>, ¿</a:t>
            </a:r>
            <a:r>
              <a:rPr lang="en-US" dirty="0" err="1" smtClean="0">
                <a:solidFill>
                  <a:srgbClr val="000000"/>
                </a:solidFill>
                <a:latin typeface="Geetanjalilight"/>
              </a:rPr>
              <a:t>òðÃ±ò÷ÓùßÁ</a:t>
            </a:r>
            <a:r>
              <a:rPr lang="en-US" dirty="0" smtClean="0">
                <a:solidFill>
                  <a:srgbClr val="000000"/>
                </a:solidFill>
                <a:latin typeface="Geetanjalilight"/>
              </a:rPr>
              <a:t> òýÃÃûþ¼ ”</a:t>
            </a:r>
            <a:r>
              <a:rPr lang="en-US" baseline="0" dirty="0" smtClean="0">
                <a:solidFill>
                  <a:srgbClr val="000000"/>
                </a:solidFill>
                <a:latin typeface="Geetanjalilight"/>
              </a:rPr>
              <a:t>(The linguistics first task is to describe the way people actually speak and write their language, not to prescribe how the ought to speak or write. In other words, linguistics is </a:t>
            </a:r>
            <a:r>
              <a:rPr lang="en-US" baseline="0" dirty="0" err="1" smtClean="0">
                <a:solidFill>
                  <a:srgbClr val="000000"/>
                </a:solidFill>
                <a:latin typeface="Geetanjalilight"/>
              </a:rPr>
              <a:t>dewscriptive</a:t>
            </a:r>
            <a:r>
              <a:rPr lang="en-US" baseline="0" dirty="0" smtClean="0">
                <a:solidFill>
                  <a:srgbClr val="000000"/>
                </a:solidFill>
                <a:latin typeface="Geetanjalilight"/>
              </a:rPr>
              <a:t>, not prescriptive.)’’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solidFill>
                  <a:srgbClr val="000000"/>
                </a:solidFill>
              </a:rPr>
              <a:t>William G. </a:t>
            </a:r>
            <a:r>
              <a:rPr lang="en-US" dirty="0" err="1" smtClean="0">
                <a:solidFill>
                  <a:srgbClr val="000000"/>
                </a:solidFill>
              </a:rPr>
              <a:t>Manthon</a:t>
            </a:r>
            <a:r>
              <a:rPr lang="en-US" dirty="0" smtClean="0">
                <a:solidFill>
                  <a:srgbClr val="000000"/>
                </a:solidFill>
              </a:rPr>
              <a:t> </a:t>
            </a:r>
            <a:r>
              <a:rPr lang="en-US" baseline="0" dirty="0" smtClean="0">
                <a:solidFill>
                  <a:srgbClr val="000000"/>
                </a:solidFill>
                <a:latin typeface="Geetanjalilight"/>
              </a:rPr>
              <a:t>1 ÷</a:t>
            </a:r>
            <a:r>
              <a:rPr lang="en-US" baseline="0" dirty="0" err="1" smtClean="0">
                <a:solidFill>
                  <a:srgbClr val="000000"/>
                </a:solidFill>
                <a:latin typeface="Geetanjalilight"/>
              </a:rPr>
              <a:t>ËîÂ</a:t>
            </a:r>
            <a:r>
              <a:rPr lang="en-US" baseline="0" dirty="0" smtClean="0">
                <a:solidFill>
                  <a:srgbClr val="000000"/>
                </a:solidFill>
                <a:latin typeface="Geetanjalilight"/>
              </a:rPr>
              <a:t>--  “</a:t>
            </a:r>
            <a:r>
              <a:rPr lang="en-US" baseline="0" dirty="0" err="1" smtClean="0">
                <a:solidFill>
                  <a:srgbClr val="000000"/>
                </a:solidFill>
                <a:latin typeface="Geetanjalilight"/>
              </a:rPr>
              <a:t>öÂ±ø</a:t>
            </a:r>
            <a:r>
              <a:rPr lang="en-US" baseline="0" dirty="0" smtClean="0">
                <a:solidFill>
                  <a:srgbClr val="000000"/>
                </a:solidFill>
                <a:latin typeface="Geetanjalilight"/>
              </a:rPr>
              <a:t>¸±¿</a:t>
            </a:r>
            <a:r>
              <a:rPr lang="en-US" baseline="0" dirty="0" err="1" smtClean="0">
                <a:solidFill>
                  <a:srgbClr val="000000"/>
                </a:solidFill>
                <a:latin typeface="Geetanjalilight"/>
              </a:rPr>
              <a:t>Âõ</a:t>
            </a:r>
            <a:r>
              <a:rPr lang="en-US" baseline="0" dirty="0" smtClean="0">
                <a:solidFill>
                  <a:srgbClr val="000000"/>
                </a:solidFill>
                <a:latin typeface="Geetanjalilight"/>
              </a:rPr>
              <a:t>:±ò </a:t>
            </a:r>
            <a:r>
              <a:rPr lang="en-US" baseline="0" dirty="0" err="1" smtClean="0">
                <a:solidFill>
                  <a:srgbClr val="000000"/>
                </a:solidFill>
                <a:latin typeface="Geetanjalilight"/>
              </a:rPr>
              <a:t>ÆýÃÃËåÃ</a:t>
            </a:r>
            <a:r>
              <a:rPr lang="en-US" baseline="0" dirty="0" smtClean="0">
                <a:solidFill>
                  <a:srgbClr val="000000"/>
                </a:solidFill>
                <a:latin typeface="Geetanjalilight"/>
              </a:rPr>
              <a:t>- ¿úŽÂò1 ú±à±¼ </a:t>
            </a:r>
            <a:r>
              <a:rPr lang="en-US" baseline="0" dirty="0" err="1" smtClean="0">
                <a:solidFill>
                  <a:srgbClr val="000000"/>
                </a:solidFill>
                <a:latin typeface="Geetanjalilight"/>
              </a:rPr>
              <a:t>öÂ±ø</a:t>
            </a:r>
            <a:r>
              <a:rPr lang="en-US" baseline="0" dirty="0" smtClean="0">
                <a:solidFill>
                  <a:srgbClr val="000000"/>
                </a:solidFill>
                <a:latin typeface="Geetanjalilight"/>
              </a:rPr>
              <a:t>¸±ü÷ÓýÃÃ1 </a:t>
            </a:r>
            <a:r>
              <a:rPr lang="en-US" baseline="0" dirty="0" err="1" smtClean="0">
                <a:solidFill>
                  <a:srgbClr val="000000"/>
                </a:solidFill>
                <a:latin typeface="Geetanjalilight"/>
              </a:rPr>
              <a:t>áêÂò</a:t>
            </a:r>
            <a:r>
              <a:rPr lang="en-US" baseline="0" dirty="0" smtClean="0">
                <a:solidFill>
                  <a:srgbClr val="000000"/>
                </a:solidFill>
                <a:latin typeface="Geetanjalilight"/>
              </a:rPr>
              <a:t> , </a:t>
            </a:r>
            <a:r>
              <a:rPr lang="en-US" baseline="0" dirty="0" err="1" smtClean="0">
                <a:solidFill>
                  <a:srgbClr val="000000"/>
                </a:solidFill>
                <a:latin typeface="Geetanjalilight"/>
              </a:rPr>
              <a:t>öÂ±ø</a:t>
            </a:r>
            <a:r>
              <a:rPr lang="en-US" baseline="0" dirty="0" smtClean="0">
                <a:solidFill>
                  <a:srgbClr val="000000"/>
                </a:solidFill>
                <a:latin typeface="Geetanjalilight"/>
              </a:rPr>
              <a:t>¸±ü÷ÓýÃÃ1 </a:t>
            </a:r>
            <a:r>
              <a:rPr lang="en-US" baseline="0" dirty="0" err="1" smtClean="0">
                <a:solidFill>
                  <a:srgbClr val="000000"/>
                </a:solidFill>
                <a:latin typeface="Geetanjalilight"/>
              </a:rPr>
              <a:t>ü÷Ëûþ</a:t>
            </a:r>
            <a:r>
              <a:rPr lang="en-US" baseline="0" dirty="0" smtClean="0">
                <a:solidFill>
                  <a:srgbClr val="000000"/>
                </a:solidFill>
                <a:latin typeface="Geetanjalilight"/>
              </a:rPr>
              <a:t> </a:t>
            </a:r>
            <a:r>
              <a:rPr lang="en-US" baseline="0" dirty="0" err="1" smtClean="0">
                <a:solidFill>
                  <a:srgbClr val="000000"/>
                </a:solidFill>
                <a:latin typeface="Geetanjalilight"/>
              </a:rPr>
              <a:t>ü÷Ëûþ</a:t>
            </a:r>
            <a:r>
              <a:rPr lang="en-US" baseline="0" dirty="0" smtClean="0">
                <a:solidFill>
                  <a:srgbClr val="000000"/>
                </a:solidFill>
                <a:latin typeface="Geetanjalilight"/>
              </a:rPr>
              <a:t> </a:t>
            </a:r>
            <a:r>
              <a:rPr lang="en-US" baseline="0" dirty="0" err="1" smtClean="0">
                <a:solidFill>
                  <a:srgbClr val="000000"/>
                </a:solidFill>
                <a:latin typeface="Geetanjalilight"/>
              </a:rPr>
              <a:t>ÎýÃÃ</a:t>
            </a:r>
            <a:r>
              <a:rPr lang="en-US" baseline="0" dirty="0" smtClean="0">
                <a:solidFill>
                  <a:srgbClr val="000000"/>
                </a:solidFill>
                <a:latin typeface="Geetanjalilight"/>
              </a:rPr>
              <a:t>±»± Âó¿1»îÇÂò, ¿</a:t>
            </a:r>
            <a:r>
              <a:rPr lang="en-US" baseline="0" dirty="0" err="1" smtClean="0">
                <a:solidFill>
                  <a:srgbClr val="000000"/>
                </a:solidFill>
                <a:latin typeface="Geetanjalilight"/>
              </a:rPr>
              <a:t>Âõ¿öÂi</a:t>
            </a:r>
            <a:r>
              <a:rPr lang="en-US" baseline="0" dirty="0" smtClean="0">
                <a:solidFill>
                  <a:srgbClr val="000000"/>
                </a:solidFill>
                <a:latin typeface="Geetanjalilight"/>
              </a:rPr>
              <a:t>§ </a:t>
            </a:r>
            <a:r>
              <a:rPr lang="en-US" baseline="0" dirty="0" err="1" smtClean="0">
                <a:solidFill>
                  <a:srgbClr val="000000"/>
                </a:solidFill>
                <a:latin typeface="Geetanjalilight"/>
              </a:rPr>
              <a:t>öÂ±ø</a:t>
            </a:r>
            <a:r>
              <a:rPr lang="en-US" baseline="0" dirty="0" smtClean="0">
                <a:solidFill>
                  <a:srgbClr val="000000"/>
                </a:solidFill>
                <a:latin typeface="Geetanjalilight"/>
              </a:rPr>
              <a:t>¸±1 </a:t>
            </a:r>
            <a:r>
              <a:rPr lang="en-US" baseline="0" dirty="0" err="1" smtClean="0">
                <a:solidFill>
                  <a:srgbClr val="000000"/>
                </a:solidFill>
                <a:latin typeface="Geetanjalilight"/>
              </a:rPr>
              <a:t>ùáîÂ</a:t>
            </a:r>
            <a:r>
              <a:rPr lang="en-US" baseline="0" dirty="0" smtClean="0">
                <a:solidFill>
                  <a:srgbClr val="000000"/>
                </a:solidFill>
                <a:latin typeface="Geetanjalilight"/>
              </a:rPr>
              <a:t> </a:t>
            </a:r>
            <a:r>
              <a:rPr lang="en-US" baseline="0" dirty="0" err="1" smtClean="0">
                <a:solidFill>
                  <a:srgbClr val="000000"/>
                </a:solidFill>
                <a:latin typeface="Geetanjalilight"/>
              </a:rPr>
              <a:t>öÂ±ø</a:t>
            </a:r>
            <a:r>
              <a:rPr lang="en-US" baseline="0" dirty="0" smtClean="0">
                <a:solidFill>
                  <a:srgbClr val="000000"/>
                </a:solidFill>
                <a:latin typeface="Geetanjalilight"/>
              </a:rPr>
              <a:t>¸±1 ü¥¤g Õ±1n¸ </a:t>
            </a:r>
            <a:r>
              <a:rPr lang="en-US" baseline="0" dirty="0" err="1" smtClean="0">
                <a:solidFill>
                  <a:srgbClr val="000000"/>
                </a:solidFill>
                <a:latin typeface="Geetanjalilight"/>
              </a:rPr>
              <a:t>öÂ±ø</a:t>
            </a:r>
            <a:r>
              <a:rPr lang="en-US" baseline="0" dirty="0" smtClean="0">
                <a:solidFill>
                  <a:srgbClr val="000000"/>
                </a:solidFill>
                <a:latin typeface="Geetanjalilight"/>
              </a:rPr>
              <a:t>¸±</a:t>
            </a:r>
            <a:r>
              <a:rPr lang="en-US" baseline="0" dirty="0" err="1" smtClean="0">
                <a:solidFill>
                  <a:srgbClr val="000000"/>
                </a:solidFill>
                <a:latin typeface="Geetanjalilight"/>
              </a:rPr>
              <a:t>ßÁ</a:t>
            </a:r>
            <a:r>
              <a:rPr lang="en-US" baseline="0" dirty="0" smtClean="0">
                <a:solidFill>
                  <a:srgbClr val="000000"/>
                </a:solidFill>
                <a:latin typeface="Geetanjalilight"/>
              </a:rPr>
              <a:t> </a:t>
            </a:r>
            <a:r>
              <a:rPr lang="en-US" baseline="0" dirty="0" err="1" smtClean="0">
                <a:solidFill>
                  <a:srgbClr val="000000"/>
                </a:solidFill>
                <a:latin typeface="Geetanjalilight"/>
              </a:rPr>
              <a:t>ÎßÁËòÍßÁ</a:t>
            </a:r>
            <a:r>
              <a:rPr lang="en-US" baseline="0" dirty="0" smtClean="0">
                <a:solidFill>
                  <a:srgbClr val="000000"/>
                </a:solidFill>
                <a:latin typeface="Geetanjalilight"/>
              </a:rPr>
              <a:t> ÂõÉ»ýÃÃ±1 ßÁ1± </a:t>
            </a:r>
            <a:r>
              <a:rPr lang="en-US" baseline="0" dirty="0" err="1" smtClean="0">
                <a:solidFill>
                  <a:srgbClr val="000000"/>
                </a:solidFill>
                <a:latin typeface="Geetanjalilight"/>
              </a:rPr>
              <a:t>ýÃÃûþ</a:t>
            </a:r>
            <a:r>
              <a:rPr lang="en-US" baseline="0" dirty="0" smtClean="0">
                <a:solidFill>
                  <a:srgbClr val="000000"/>
                </a:solidFill>
                <a:latin typeface="Geetanjalilight"/>
              </a:rPr>
              <a:t> Õ±¿</a:t>
            </a:r>
            <a:r>
              <a:rPr lang="en-US" baseline="0" dirty="0" err="1" smtClean="0">
                <a:solidFill>
                  <a:srgbClr val="000000"/>
                </a:solidFill>
                <a:latin typeface="Geetanjalilight"/>
              </a:rPr>
              <a:t>ðÃ</a:t>
            </a:r>
            <a:r>
              <a:rPr lang="en-US" baseline="0" dirty="0" smtClean="0">
                <a:solidFill>
                  <a:srgbClr val="000000"/>
                </a:solidFill>
                <a:latin typeface="Geetanjalilight"/>
              </a:rPr>
              <a:t> ÷±ò» ü÷±</a:t>
            </a:r>
            <a:r>
              <a:rPr lang="en-US" baseline="0" dirty="0" err="1" smtClean="0">
                <a:solidFill>
                  <a:srgbClr val="000000"/>
                </a:solidFill>
                <a:latin typeface="Geetanjalilight"/>
              </a:rPr>
              <a:t>æÃîÂ</a:t>
            </a:r>
            <a:r>
              <a:rPr lang="en-US" baseline="0" dirty="0" smtClean="0">
                <a:solidFill>
                  <a:srgbClr val="000000"/>
                </a:solidFill>
                <a:latin typeface="Geetanjalilight"/>
              </a:rPr>
              <a:t> ›¶</a:t>
            </a:r>
            <a:r>
              <a:rPr lang="en-US" baseline="0" dirty="0" err="1" smtClean="0">
                <a:solidFill>
                  <a:srgbClr val="000000"/>
                </a:solidFill>
                <a:latin typeface="Geetanjalilight"/>
              </a:rPr>
              <a:t>äÂ¿ùîÂ</a:t>
            </a:r>
            <a:r>
              <a:rPr lang="en-US" baseline="0" dirty="0" smtClean="0">
                <a:solidFill>
                  <a:srgbClr val="000000"/>
                </a:solidFill>
                <a:latin typeface="Geetanjalilight"/>
              </a:rPr>
              <a:t> </a:t>
            </a:r>
            <a:r>
              <a:rPr lang="en-US" baseline="0" dirty="0" err="1" smtClean="0">
                <a:solidFill>
                  <a:srgbClr val="000000"/>
                </a:solidFill>
                <a:latin typeface="Geetanjalilight"/>
              </a:rPr>
              <a:t>öÂ±ø</a:t>
            </a:r>
            <a:r>
              <a:rPr lang="en-US" baseline="0" dirty="0" smtClean="0">
                <a:solidFill>
                  <a:srgbClr val="000000"/>
                </a:solidFill>
                <a:latin typeface="Geetanjalilight"/>
              </a:rPr>
              <a:t>¸±1 Ûý×ÃÃËÂõ±1 ¿ðÃú1 ü¥¤</a:t>
            </a:r>
            <a:r>
              <a:rPr lang="en-US" baseline="0" dirty="0" err="1" smtClean="0">
                <a:solidFill>
                  <a:srgbClr val="000000"/>
                </a:solidFill>
                <a:latin typeface="Geetanjalilight"/>
              </a:rPr>
              <a:t>Ëg</a:t>
            </a:r>
            <a:r>
              <a:rPr lang="en-US" baseline="0" dirty="0" smtClean="0">
                <a:solidFill>
                  <a:srgbClr val="000000"/>
                </a:solidFill>
                <a:latin typeface="Geetanjalilight"/>
              </a:rPr>
              <a:t> </a:t>
            </a:r>
            <a:r>
              <a:rPr lang="en-US" baseline="0" dirty="0" err="1" smtClean="0">
                <a:solidFill>
                  <a:srgbClr val="000000"/>
                </a:solidFill>
                <a:latin typeface="Geetanjalilight"/>
              </a:rPr>
              <a:t>öÂ±ø</a:t>
            </a:r>
            <a:r>
              <a:rPr lang="en-US" baseline="0" dirty="0" smtClean="0">
                <a:solidFill>
                  <a:srgbClr val="000000"/>
                </a:solidFill>
                <a:latin typeface="Geetanjalilight"/>
              </a:rPr>
              <a:t>¸±¿</a:t>
            </a:r>
            <a:r>
              <a:rPr lang="en-US" baseline="0" dirty="0" err="1" smtClean="0">
                <a:solidFill>
                  <a:srgbClr val="000000"/>
                </a:solidFill>
                <a:latin typeface="Geetanjalilight"/>
              </a:rPr>
              <a:t>Âõ</a:t>
            </a:r>
            <a:r>
              <a:rPr lang="en-US" baseline="0" dirty="0" smtClean="0">
                <a:solidFill>
                  <a:srgbClr val="000000"/>
                </a:solidFill>
                <a:latin typeface="Geetanjalilight"/>
              </a:rPr>
              <a:t>:±</a:t>
            </a:r>
            <a:r>
              <a:rPr lang="en-US" baseline="0" dirty="0" err="1" smtClean="0">
                <a:solidFill>
                  <a:srgbClr val="000000"/>
                </a:solidFill>
                <a:latin typeface="Geetanjalilight"/>
              </a:rPr>
              <a:t>òîÂ</a:t>
            </a:r>
            <a:r>
              <a:rPr lang="en-US" baseline="0" dirty="0" smtClean="0">
                <a:solidFill>
                  <a:srgbClr val="000000"/>
                </a:solidFill>
                <a:latin typeface="Geetanjalilight"/>
              </a:rPr>
              <a:t> </a:t>
            </a:r>
            <a:r>
              <a:rPr lang="en-US" baseline="0" dirty="0" err="1" smtClean="0">
                <a:solidFill>
                  <a:srgbClr val="000000"/>
                </a:solidFill>
                <a:latin typeface="Geetanjalilight"/>
              </a:rPr>
              <a:t>Õ±Ëù±äÂò</a:t>
            </a:r>
            <a:r>
              <a:rPr lang="en-US" baseline="0" dirty="0" smtClean="0">
                <a:solidFill>
                  <a:srgbClr val="000000"/>
                </a:solidFill>
                <a:latin typeface="Geetanjalilight"/>
              </a:rPr>
              <a:t>± ßÁ1± ýÃÃûþ¼” </a:t>
            </a:r>
            <a:r>
              <a:rPr lang="en-US" baseline="0" dirty="0" smtClean="0">
                <a:solidFill>
                  <a:srgbClr val="000000"/>
                </a:solidFill>
                <a:latin typeface="Geetanjaliplight"/>
              </a:rPr>
              <a:t>[Linguistic is an branch of learning which studies the language of any </a:t>
            </a:r>
            <a:r>
              <a:rPr lang="en-US" baseline="0" dirty="0" err="1" smtClean="0">
                <a:solidFill>
                  <a:srgbClr val="000000"/>
                </a:solidFill>
                <a:latin typeface="Geetanjaliplight"/>
              </a:rPr>
              <a:t>any</a:t>
            </a:r>
            <a:r>
              <a:rPr lang="en-US" baseline="0" dirty="0" smtClean="0">
                <a:solidFill>
                  <a:srgbClr val="000000"/>
                </a:solidFill>
                <a:latin typeface="Geetanjaliplight"/>
              </a:rPr>
              <a:t> and all human societies, how each such language is constructed, how is various through space and charges time . how it is related to other languages and how it is used by the speakers.)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307</Words>
  <Application>Microsoft Office PowerPoint</Application>
  <PresentationFormat>On-screen Show (4:3)</PresentationFormat>
  <Paragraphs>3</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Slide 1</vt:lpstr>
      <vt:lpstr>Slide 2</vt:lpstr>
      <vt:lpstr>Slide 3</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hp</cp:lastModifiedBy>
  <cp:revision>2</cp:revision>
  <dcterms:created xsi:type="dcterms:W3CDTF">2023-02-03T13:54:44Z</dcterms:created>
  <dcterms:modified xsi:type="dcterms:W3CDTF">2023-02-03T14:04:44Z</dcterms:modified>
</cp:coreProperties>
</file>